
<file path=[Content_Types].xml><?xml version="1.0" encoding="utf-8"?>
<Types xmlns="http://schemas.openxmlformats.org/package/2006/content-types">
  <Default Extension="rels" ContentType="application/vnd.openxmlformats-package.relationships+xml"/>
  <Default Extension="emf" ContentType="image/x-emf"/>
  <Default Extension="png" ContentType="image/png"/>
  <Default Extension="jpeg" ContentType="image/jpe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Generated by Aspose.Slides for .NET 8.4.2.0-->
<p:presentation xmlns:a="http://schemas.openxmlformats.org/drawingml/2006/main" xmlns:r="http://schemas.openxmlformats.org/officeDocument/2006/relationships" xmlns:p="http://schemas.openxmlformats.org/presentationml/2006/main" showSpecialPlsOnTitleSld="0" saveSubsetFonts="1">
  <p:sldMasterIdLst>
    <p:sldMasterId r:id="rId1" id="2147483762"/>
    <p:sldMasterId r:id="rId2" id="2147483775"/>
    <p:sldMasterId r:id="rId3" id="2147483848"/>
  </p:sldMasterIdLst>
  <p:notesMasterIdLst>
    <p:notesMasterId r:id="rId36"/>
  </p:notesMasterIdLst>
  <p:handoutMasterIdLst>
    <p:handoutMasterId r:id="rId37"/>
  </p:handoutMasterIdLst>
  <p:sldIdLst>
    <p:sldId r:id="rId4" id="421"/>
    <p:sldId r:id="rId5" id="423"/>
    <p:sldId r:id="rId6" id="431"/>
    <p:sldId r:id="rId7" id="432"/>
    <p:sldId r:id="rId8" id="433"/>
    <p:sldId r:id="rId9" id="434"/>
    <p:sldId r:id="rId10" id="450"/>
    <p:sldId r:id="rId11" id="424"/>
    <p:sldId r:id="rId12" id="354"/>
    <p:sldId r:id="rId13" id="435"/>
    <p:sldId r:id="rId14" id="436"/>
    <p:sldId r:id="rId15" id="439"/>
    <p:sldId r:id="rId16" id="313"/>
    <p:sldId r:id="rId17" id="441"/>
    <p:sldId r:id="rId18" id="438"/>
    <p:sldId r:id="rId19" id="440"/>
    <p:sldId r:id="rId20" id="442"/>
    <p:sldId r:id="rId21" id="456"/>
    <p:sldId r:id="rId22" id="443"/>
    <p:sldId r:id="rId23" id="444"/>
    <p:sldId r:id="rId24" id="445"/>
    <p:sldId r:id="rId25" id="446"/>
    <p:sldId r:id="rId26" id="447"/>
    <p:sldId r:id="rId27" id="457"/>
    <p:sldId r:id="rId28" id="448"/>
    <p:sldId r:id="rId29" id="449"/>
    <p:sldId r:id="rId30" id="451"/>
    <p:sldId r:id="rId31" id="452"/>
    <p:sldId r:id="rId32" id="453"/>
    <p:sldId r:id="rId33" id="454"/>
    <p:sldId r:id="rId34" id="455"/>
    <p:sldId r:id="rId35" id="422"/>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2D200454-40CA-4A62-9FC3-DE9A4176ACB9}">
      <p15:notesGuideLst xmlns:p15="http://schemas.microsoft.com/office/powerpoint/2012/main"/>
    </p:ext>
    <p:ext uri="{521415D9-36F7-43E2-AB2F-B90AF26B5E84}">
      <p14:sectionLst xmlns:p14="http://schemas.microsoft.com/office/powerpoint/2010/main">
        <p14:section name="Default Section" id="{D7075264-DB8B-4410-93C8-0B98FCCB2137}">
          <p14:sldIdLst>
            <p14:sldId id="421"/>
            <p14:sldId id="423"/>
            <p14:sldId id="431"/>
            <p14:sldId id="432"/>
            <p14:sldId id="433"/>
            <p14:sldId id="434"/>
            <p14:sldId id="450"/>
            <p14:sldId id="424"/>
            <p14:sldId id="354"/>
            <p14:sldId id="435"/>
            <p14:sldId id="436"/>
            <p14:sldId id="439"/>
            <p14:sldId id="313"/>
            <p14:sldId id="441"/>
            <p14:sldId id="438"/>
            <p14:sldId id="440"/>
            <p14:sldId id="442"/>
            <p14:sldId id="456"/>
            <p14:sldId id="443"/>
            <p14:sldId id="444"/>
            <p14:sldId id="445"/>
            <p14:sldId id="446"/>
            <p14:sldId id="447"/>
            <p14:sldId id="457"/>
            <p14:sldId id="448"/>
            <p14:sldId id="449"/>
            <p14:sldId id="451"/>
            <p14:sldId id="452"/>
            <p14:sldId id="453"/>
            <p14:sldId id="454"/>
            <p14:sldId id="455"/>
            <p14:sldId id="42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53" userDrawn="1">
          <p15:clr>
            <a:srgbClr val="A4A3A4"/>
          </p15:clr>
        </p15:guide>
        <p15:guide id="4" pos="7275" userDrawn="1">
          <p15:clr>
            <a:srgbClr val="A4A3A4"/>
          </p15:clr>
        </p15:guide>
        <p15:guide id="5" orient="horz" pos="1152" userDrawn="1">
          <p15:clr>
            <a:srgbClr val="A4A3A4"/>
          </p15:clr>
        </p15:guide>
        <p15:guide id="6" orient="horz" pos="3900" userDrawn="1">
          <p15:clr>
            <a:srgbClr val="A4A3A4"/>
          </p15:clr>
        </p15:guide>
        <p15:guide id="7" orient="horz" pos="480" userDrawn="1">
          <p15:clr>
            <a:srgbClr val="A4A3A4"/>
          </p15:clr>
        </p15:guide>
        <p15:guide id="8" orient="horz" pos="1008" userDrawn="1">
          <p15:clr>
            <a:srgbClr val="A4A3A4"/>
          </p15:clr>
        </p15:guide>
        <p15:guide id="9" orient="horz" pos="504" userDrawn="1">
          <p15:clr>
            <a:srgbClr val="A4A3A4"/>
          </p15:clr>
        </p15:guide>
        <p15:guide id="10" orient="horz" pos="1632" userDrawn="1">
          <p15:clr>
            <a:srgbClr val="A4A3A4"/>
          </p15:clr>
        </p15:guide>
        <p15:guide id="11" orient="horz" pos="13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61" autoAdjust="0"/>
    <p:restoredTop sz="75036" autoAdjust="0"/>
  </p:normalViewPr>
  <p:slideViewPr>
    <p:cSldViewPr snapToGrid="0">
      <p:cViewPr varScale="1">
        <p:scale>
          <a:sx n="68" d="100"/>
          <a:sy n="68" d="100"/>
        </p:scale>
        <p:origin x="66" y="162"/>
      </p:cViewPr>
      <p:guideLst>
        <p:guide orient="horz" pos="2160"/>
        <p:guide pos="3840"/>
        <p:guide pos="353"/>
        <p:guide pos="7275"/>
        <p:guide orient="horz" pos="1152"/>
        <p:guide orient="horz" pos="3900"/>
        <p:guide orient="horz" pos="480"/>
        <p:guide orient="horz" pos="1008"/>
        <p:guide orient="horz" pos="504"/>
        <p:guide orient="horz" pos="1632"/>
        <p:guide orient="horz" pos="1392"/>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0" d="100"/>
          <a:sy n="50" d="100"/>
        </p:scale>
        <p:origin x="2612" y="28"/>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slideMaster" Target="slideMasters/slideMaster3.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notesMaster" Target="notesMasters/notesMaster1.xml" /><Relationship Id="rId37" Type="http://schemas.openxmlformats.org/officeDocument/2006/relationships/handoutMaster" Target="handoutMasters/handoutMaster1.xml" /><Relationship Id="rId38" Type="http://schemas.openxmlformats.org/officeDocument/2006/relationships/presProps" Target="presProps.xml" /><Relationship Id="rId39" Type="http://schemas.openxmlformats.org/officeDocument/2006/relationships/viewProps" Target="viewProps.xml" /><Relationship Id="rId4" Type="http://schemas.openxmlformats.org/officeDocument/2006/relationships/slide" Target="slides/slide1.xml" /><Relationship Id="rId40" Type="http://schemas.openxmlformats.org/officeDocument/2006/relationships/theme" Target="theme/theme4.xml" /><Relationship Id="rId41"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5.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p:spPr>
        <p:txBody>
          <a:bodyPr vert="horz" lIns="91438" tIns="45719" rIns="91438" bIns="45719"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66434"/>
          </a:xfrm>
          <a:prstGeom prst="rect"/>
        </p:spPr>
        <p:txBody>
          <a:bodyPr vert="horz" lIns="91438" tIns="45719" rIns="91438" bIns="45719" rtlCol="0"/>
          <a:lstStyle>
            <a:lvl1pPr algn="r">
              <a:defRPr sz="1200"/>
            </a:lvl1pPr>
          </a:lstStyle>
          <a:p>
            <a:fld id="{67EE7C9B-53D4-4387-AE6D-5D8A53ABA710}" type="datetimeFigureOut">
              <a:rPr lang="en-US" smtClean="0"/>
              <a:t>2/3/2020</a:t>
            </a:fld>
            <a:endParaRPr lang="en-US"/>
          </a:p>
        </p:txBody>
      </p:sp>
      <p:sp>
        <p:nvSpPr>
          <p:cNvPr id="4" name="Footer Placeholder 3"/>
          <p:cNvSpPr>
            <a:spLocks noGrp="1"/>
          </p:cNvSpPr>
          <p:nvPr>
            <p:ph type="ftr" sz="quarter" idx="2"/>
          </p:nvPr>
        </p:nvSpPr>
        <p:spPr>
          <a:xfrm>
            <a:off x="0" y="8829967"/>
            <a:ext cx="2971800" cy="466433"/>
          </a:xfrm>
          <a:prstGeom prst="rect"/>
        </p:spPr>
        <p:txBody>
          <a:bodyPr vert="horz" lIns="91438" tIns="45719" rIns="91438" bIns="45719"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829967"/>
            <a:ext cx="2971800" cy="466433"/>
          </a:xfrm>
          <a:prstGeom prst="rect"/>
        </p:spPr>
        <p:txBody>
          <a:bodyPr vert="horz" lIns="91438" tIns="45719" rIns="91438" bIns="45719" rtlCol="0" anchor="b"/>
          <a:lstStyle>
            <a:lvl1pPr algn="r">
              <a:defRPr sz="1200"/>
            </a:lvl1pPr>
          </a:lstStyle>
          <a:p>
            <a:fld id="{FAD7D858-88C9-4910-8DF1-45AAB188EFC9}" type="slidenum">
              <a:rPr lang="en-US" smtClean="0"/>
              <a:t>‹#›</a:t>
            </a:fld>
            <a:endParaRPr lang="en-US"/>
          </a:p>
        </p:txBody>
      </p:sp>
    </p:spTree>
    <p:extLst>
      <p:ext uri="{BB962C8B-B14F-4D97-AF65-F5344CB8AC3E}">
        <p14:creationId xmlns:p14="http://schemas.microsoft.com/office/powerpoint/2010/main" val="1044447578"/>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p:spPr>
        <p:txBody>
          <a:bodyPr vert="horz" lIns="91438" tIns="45719" rIns="91438" bIns="45719" rtlCol="0"/>
          <a:lstStyle>
            <a:lvl1pPr algn="l">
              <a:defRPr sz="1200">
                <a:latin typeface="Arial" panose="020b0604020202020204" pitchFamily="34" charset="0"/>
              </a:defRPr>
            </a:lvl1pPr>
          </a:lstStyle>
          <a:p>
            <a:endParaRPr lang="en-CA"/>
          </a:p>
        </p:txBody>
      </p:sp>
      <p:sp>
        <p:nvSpPr>
          <p:cNvPr id="3" name="Date Placeholder 2"/>
          <p:cNvSpPr>
            <a:spLocks noGrp="1"/>
          </p:cNvSpPr>
          <p:nvPr>
            <p:ph type="dt" idx="1"/>
          </p:nvPr>
        </p:nvSpPr>
        <p:spPr>
          <a:xfrm>
            <a:off x="3884614" y="0"/>
            <a:ext cx="2971800" cy="466434"/>
          </a:xfrm>
          <a:prstGeom prst="rect"/>
        </p:spPr>
        <p:txBody>
          <a:bodyPr vert="horz" lIns="91438" tIns="45719" rIns="91438" bIns="45719" rtlCol="0"/>
          <a:lstStyle>
            <a:lvl1pPr algn="r">
              <a:defRPr sz="1200">
                <a:latin typeface="Arial" panose="020b0604020202020204" pitchFamily="34" charset="0"/>
              </a:defRPr>
            </a:lvl1pPr>
          </a:lstStyle>
          <a:p>
            <a:fld id="{446A48B0-5926-4CD2-9770-A1D47A10077C}" type="datetimeFigureOut">
              <a:rPr lang="en-CA" smtClean="0"/>
              <a:t>2020-02-03</a:t>
            </a:fld>
            <a:endParaRPr lang="en-CA"/>
          </a:p>
        </p:txBody>
      </p:sp>
      <p:sp>
        <p:nvSpPr>
          <p:cNvPr id="4" name="Slide Image Placeholder 3"/>
          <p:cNvSpPr>
            <a:spLocks noGrp="1" noRot="1" noChangeAspect="1"/>
          </p:cNvSpPr>
          <p:nvPr>
            <p:ph type="sldImg" idx="2"/>
          </p:nvPr>
        </p:nvSpPr>
        <p:spPr>
          <a:xfrm>
            <a:off x="641350" y="1162050"/>
            <a:ext cx="5575300" cy="3136900"/>
          </a:xfrm>
          <a:prstGeom prst="rect"/>
          <a:noFill/>
          <a:ln w="12700">
            <a:solidFill>
              <a:prstClr val="black"/>
            </a:solidFill>
          </a:ln>
        </p:spPr>
        <p:txBody>
          <a:bodyPr vert="horz" lIns="91438" tIns="45719" rIns="91438" bIns="45719" rtlCol="0" anchor="ctr"/>
          <a:lstStyle/>
          <a:p>
            <a:endParaRPr lang="en-CA"/>
          </a:p>
        </p:txBody>
      </p:sp>
      <p:sp>
        <p:nvSpPr>
          <p:cNvPr id="5" name="Notes Placeholder 4"/>
          <p:cNvSpPr>
            <a:spLocks noGrp="1"/>
          </p:cNvSpPr>
          <p:nvPr>
            <p:ph type="body" sz="quarter" idx="3"/>
          </p:nvPr>
        </p:nvSpPr>
        <p:spPr>
          <a:xfrm>
            <a:off x="685800" y="4473903"/>
            <a:ext cx="5486400" cy="3660458"/>
          </a:xfrm>
          <a:prstGeom prst="rect"/>
        </p:spPr>
        <p:txBody>
          <a:bodyPr vert="horz" lIns="91438" tIns="45719" rIns="91438" bIns="45719" rtlCol="0"/>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en-CA"/>
          </a:p>
        </p:txBody>
      </p:sp>
      <p:sp>
        <p:nvSpPr>
          <p:cNvPr id="6" name="Footer Placeholder 5"/>
          <p:cNvSpPr>
            <a:spLocks noGrp="1"/>
          </p:cNvSpPr>
          <p:nvPr>
            <p:ph type="ftr" sz="quarter" idx="4"/>
          </p:nvPr>
        </p:nvSpPr>
        <p:spPr>
          <a:xfrm>
            <a:off x="0" y="8829967"/>
            <a:ext cx="2971800" cy="466433"/>
          </a:xfrm>
          <a:prstGeom prst="rect"/>
        </p:spPr>
        <p:txBody>
          <a:bodyPr vert="horz" lIns="91438" tIns="45719" rIns="91438" bIns="45719" rtlCol="0" anchor="b"/>
          <a:lstStyle>
            <a:lvl1pPr algn="l">
              <a:defRPr sz="1200">
                <a:latin typeface="Arial" panose="020b0604020202020204" pitchFamily="34" charset="0"/>
              </a:defRPr>
            </a:lvl1pPr>
          </a:lstStyle>
          <a:p>
            <a:endParaRPr lang="en-CA"/>
          </a:p>
        </p:txBody>
      </p:sp>
      <p:sp>
        <p:nvSpPr>
          <p:cNvPr id="7" name="Slide Number Placeholder 6"/>
          <p:cNvSpPr>
            <a:spLocks noGrp="1"/>
          </p:cNvSpPr>
          <p:nvPr>
            <p:ph type="sldNum" sz="quarter" idx="5"/>
          </p:nvPr>
        </p:nvSpPr>
        <p:spPr>
          <a:xfrm>
            <a:off x="3884614" y="8829967"/>
            <a:ext cx="2971800" cy="466433"/>
          </a:xfrm>
          <a:prstGeom prst="rect"/>
        </p:spPr>
        <p:txBody>
          <a:bodyPr vert="horz" lIns="91438" tIns="45719" rIns="91438" bIns="45719" rtlCol="0" anchor="b"/>
          <a:lstStyle>
            <a:lvl1pPr algn="r">
              <a:defRPr sz="1200">
                <a:latin typeface="Arial" panose="020b0604020202020204" pitchFamily="34" charset="0"/>
              </a:defRPr>
            </a:lvl1pPr>
          </a:lstStyle>
          <a:p>
            <a:fld id="{1FB999C3-ABDC-4164-BC59-47FFC1292943}" type="slidenum">
              <a:rPr lang="en-CA" smtClean="0"/>
              <a:t>‹#›</a:t>
            </a:fld>
            <a:endParaRPr lang="en-CA"/>
          </a:p>
        </p:txBody>
      </p:sp>
    </p:spTree>
    <p:extLst>
      <p:ext uri="{BB962C8B-B14F-4D97-AF65-F5344CB8AC3E}">
        <p14:creationId xmlns:p14="http://schemas.microsoft.com/office/powerpoint/2010/main" val="13666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10.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2.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3.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14.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6.xml" /></Relationships>
</file>

<file path=ppt/notesSlides/_rels/notesSlide15.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1.xml" /></Relationships>
</file>

<file path=ppt/notesSlides/_rels/notesSlide2.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3.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4.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5.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6.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7.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_rels/notesSlide8.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9.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notesSlide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lgn="l" rtl="0"/>
            <a:fld id="{1FB999C3-ABDC-4164-BC59-47FFC1292943}" type="slidenum">
              <a:rPr/>
              <a:t>1</a:t>
            </a:fld>
            <a:endParaRPr lang="fr-CA"/>
          </a:p>
        </p:txBody>
      </p:sp>
    </p:spTree>
    <p:extLst>
      <p:ext uri="{BB962C8B-B14F-4D97-AF65-F5344CB8AC3E}">
        <p14:creationId xmlns:p14="http://schemas.microsoft.com/office/powerpoint/2010/main" val="1940505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1FB999C3-ABDC-4164-BC59-47FFC1292943}" type="slidenum">
              <a:rPr lang="en-CA" smtClean="0"/>
              <a:t>2</a:t>
            </a:fld>
            <a:endParaRPr lang="en-CA"/>
          </a:p>
        </p:txBody>
      </p:sp>
    </p:spTree>
    <p:extLst>
      <p:ext uri="{BB962C8B-B14F-4D97-AF65-F5344CB8AC3E}">
        <p14:creationId xmlns:p14="http://schemas.microsoft.com/office/powerpoint/2010/main" val="2247246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lgn="l" rtl="0"/>
            <a:fld id="{1FB999C3-ABDC-4164-BC59-47FFC1292943}" type="slidenum">
              <a:rPr/>
              <a:t>3</a:t>
            </a:fld>
            <a:endParaRPr lang="fr-CA"/>
          </a:p>
        </p:txBody>
      </p:sp>
    </p:spTree>
    <p:extLst>
      <p:ext uri="{BB962C8B-B14F-4D97-AF65-F5344CB8AC3E}">
        <p14:creationId xmlns:p14="http://schemas.microsoft.com/office/powerpoint/2010/main" val="2965777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1FB999C3-ABDC-4164-BC59-47FFC1292943}" type="slidenum">
              <a:rPr lang="en-CA" smtClean="0"/>
              <a:t>4</a:t>
            </a:fld>
            <a:endParaRPr lang="en-CA"/>
          </a:p>
        </p:txBody>
      </p:sp>
    </p:spTree>
    <p:extLst>
      <p:ext uri="{BB962C8B-B14F-4D97-AF65-F5344CB8AC3E}">
        <p14:creationId xmlns:p14="http://schemas.microsoft.com/office/powerpoint/2010/main" val="3734490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1FB999C3-ABDC-4164-BC59-47FFC1292943}" type="slidenum">
              <a:rPr lang="en-CA" smtClean="0"/>
              <a:t>5</a:t>
            </a:fld>
            <a:endParaRPr lang="en-CA"/>
          </a:p>
        </p:txBody>
      </p:sp>
    </p:spTree>
    <p:extLst>
      <p:ext uri="{BB962C8B-B14F-4D97-AF65-F5344CB8AC3E}">
        <p14:creationId xmlns:p14="http://schemas.microsoft.com/office/powerpoint/2010/main" val="2291809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1FB999C3-ABDC-4164-BC59-47FFC1292943}" type="slidenum">
              <a:rPr lang="en-CA" smtClean="0"/>
              <a:t>6</a:t>
            </a:fld>
            <a:endParaRPr lang="en-CA"/>
          </a:p>
        </p:txBody>
      </p:sp>
    </p:spTree>
    <p:extLst>
      <p:ext uri="{BB962C8B-B14F-4D97-AF65-F5344CB8AC3E}">
        <p14:creationId xmlns:p14="http://schemas.microsoft.com/office/powerpoint/2010/main" val="3142719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1FB999C3-ABDC-4164-BC59-47FFC1292943}" type="slidenum">
              <a:rPr lang="en-CA" smtClean="0"/>
              <a:t>7</a:t>
            </a:fld>
            <a:endParaRPr lang="en-CA"/>
          </a:p>
        </p:txBody>
      </p:sp>
    </p:spTree>
    <p:extLst>
      <p:ext uri="{BB962C8B-B14F-4D97-AF65-F5344CB8AC3E}">
        <p14:creationId xmlns:p14="http://schemas.microsoft.com/office/powerpoint/2010/main" val="3540700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1FB999C3-ABDC-4164-BC59-47FFC1292943}" type="slidenum">
              <a:rPr lang="en-CA" smtClean="0"/>
              <a:t>8</a:t>
            </a:fld>
            <a:endParaRPr lang="en-CA"/>
          </a:p>
        </p:txBody>
      </p:sp>
    </p:spTree>
    <p:extLst>
      <p:ext uri="{BB962C8B-B14F-4D97-AF65-F5344CB8AC3E}">
        <p14:creationId xmlns:p14="http://schemas.microsoft.com/office/powerpoint/2010/main" val="1555696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1FB999C3-ABDC-4164-BC59-47FFC1292943}" type="slidenum">
              <a:rPr lang="en-CA" smtClean="0"/>
              <a:t>9</a:t>
            </a:fld>
            <a:endParaRPr lang="en-CA"/>
          </a:p>
        </p:txBody>
      </p:sp>
    </p:spTree>
    <p:extLst>
      <p:ext uri="{BB962C8B-B14F-4D97-AF65-F5344CB8AC3E}">
        <p14:creationId xmlns:p14="http://schemas.microsoft.com/office/powerpoint/2010/main" val="2057568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1FB999C3-ABDC-4164-BC59-47FFC1292943}" type="slidenum">
              <a:rPr lang="en-CA" smtClean="0"/>
              <a:t>10</a:t>
            </a:fld>
            <a:endParaRPr lang="en-CA"/>
          </a:p>
        </p:txBody>
      </p:sp>
    </p:spTree>
    <p:extLst>
      <p:ext uri="{BB962C8B-B14F-4D97-AF65-F5344CB8AC3E}">
        <p14:creationId xmlns:p14="http://schemas.microsoft.com/office/powerpoint/2010/main" val="3823867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1FB999C3-ABDC-4164-BC59-47FFC1292943}" type="slidenum">
              <a:rPr lang="en-CA" smtClean="0"/>
              <a:t>11</a:t>
            </a:fld>
            <a:endParaRPr lang="en-CA"/>
          </a:p>
        </p:txBody>
      </p:sp>
    </p:spTree>
    <p:extLst>
      <p:ext uri="{BB962C8B-B14F-4D97-AF65-F5344CB8AC3E}">
        <p14:creationId xmlns:p14="http://schemas.microsoft.com/office/powerpoint/2010/main" val="477740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1FB999C3-ABDC-4164-BC59-47FFC1292943}" type="slidenum">
              <a:rPr lang="en-CA" smtClean="0"/>
              <a:t>12</a:t>
            </a:fld>
            <a:endParaRPr lang="en-CA"/>
          </a:p>
        </p:txBody>
      </p:sp>
    </p:spTree>
    <p:extLst>
      <p:ext uri="{BB962C8B-B14F-4D97-AF65-F5344CB8AC3E}">
        <p14:creationId xmlns:p14="http://schemas.microsoft.com/office/powerpoint/2010/main" val="4047061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lgn="l" rtl="0"/>
            <a:fld id="{1FB999C3-ABDC-4164-BC59-47FFC1292943}" type="slidenum">
              <a:rPr/>
              <a:t>13</a:t>
            </a:fld>
            <a:endParaRPr lang="fr-CA"/>
          </a:p>
        </p:txBody>
      </p:sp>
    </p:spTree>
    <p:extLst>
      <p:ext uri="{BB962C8B-B14F-4D97-AF65-F5344CB8AC3E}">
        <p14:creationId xmlns:p14="http://schemas.microsoft.com/office/powerpoint/2010/main" val="1894961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1FB999C3-ABDC-4164-BC59-47FFC1292943}" type="slidenum">
              <a:rPr lang="en-CA" smtClean="0"/>
              <a:t>14</a:t>
            </a:fld>
            <a:endParaRPr lang="en-CA"/>
          </a:p>
        </p:txBody>
      </p:sp>
    </p:spTree>
    <p:extLst>
      <p:ext uri="{BB962C8B-B14F-4D97-AF65-F5344CB8AC3E}">
        <p14:creationId xmlns:p14="http://schemas.microsoft.com/office/powerpoint/2010/main" val="685636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1FB999C3-ABDC-4164-BC59-47FFC1292943}" type="slidenum">
              <a:rPr lang="en-CA" smtClean="0"/>
              <a:t>15</a:t>
            </a:fld>
            <a:endParaRPr lang="en-CA"/>
          </a:p>
        </p:txBody>
      </p:sp>
    </p:spTree>
    <p:extLst>
      <p:ext uri="{BB962C8B-B14F-4D97-AF65-F5344CB8AC3E}">
        <p14:creationId xmlns:p14="http://schemas.microsoft.com/office/powerpoint/2010/main" val="3657740876"/>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3.xml" /><Relationship Id="rId2" Type="http://schemas.openxmlformats.org/officeDocument/2006/relationships/image" Target="../media/image1.jpe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3.xml" /><Relationship Id="rId2" Type="http://schemas.openxmlformats.org/officeDocument/2006/relationships/image" Target="../media/image4.jpeg" /><Relationship Id="rId3" Type="http://schemas.openxmlformats.org/officeDocument/2006/relationships/image" Target="../media/image5.png" /><Relationship Id="rId4" Type="http://schemas.openxmlformats.org/officeDocument/2006/relationships/image" Target="../media/image3.png"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3.xml" /><Relationship Id="rId2" Type="http://schemas.openxmlformats.org/officeDocument/2006/relationships/image" Target="../media/image1.jpe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3.xml" /><Relationship Id="rId2" Type="http://schemas.openxmlformats.org/officeDocument/2006/relationships/image" Target="../media/image6.jpe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3.xml" /><Relationship Id="rId2" Type="http://schemas.openxmlformats.org/officeDocument/2006/relationships/image" Target="../media/image4.jpeg" /><Relationship Id="rId3" Type="http://schemas.openxmlformats.org/officeDocument/2006/relationships/image" Target="../media/image5.png" /><Relationship Id="rId4" Type="http://schemas.openxmlformats.org/officeDocument/2006/relationships/image" Target="../media/image3.png"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3.xml" /><Relationship Id="rId2" Type="http://schemas.openxmlformats.org/officeDocument/2006/relationships/image" Target="../media/image5.png" /><Relationship Id="rId3" Type="http://schemas.openxmlformats.org/officeDocument/2006/relationships/image" Target="../media/image3.png"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3.xml" /><Relationship Id="rId2" Type="http://schemas.openxmlformats.org/officeDocument/2006/relationships/image" Target="../media/image7.png" /><Relationship Id="rId3" Type="http://schemas.openxmlformats.org/officeDocument/2006/relationships/image" Target="../media/image3.png"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3.xml" /><Relationship Id="rId2" Type="http://schemas.openxmlformats.org/officeDocument/2006/relationships/image" Target="../media/image7.png" /><Relationship Id="rId3" Type="http://schemas.openxmlformats.org/officeDocument/2006/relationships/image" Target="../media/image3.png" /></Relationships>
</file>

<file path=ppt/slideLayouts/_rels/slideLayout33.xml.rels>&#65279;<?xml version="1.0" encoding="utf-8" standalone="yes"?><Relationships xmlns="http://schemas.openxmlformats.org/package/2006/relationships"><Relationship Id="rId1" Type="http://schemas.openxmlformats.org/officeDocument/2006/relationships/slideMaster" Target="../slideMasters/slideMaster3.xml" /><Relationship Id="rId2" Type="http://schemas.openxmlformats.org/officeDocument/2006/relationships/image" Target="../media/image7.png" /><Relationship Id="rId3" Type="http://schemas.openxmlformats.org/officeDocument/2006/relationships/image" Target="../media/image3.png" /></Relationships>
</file>

<file path=ppt/slideLayouts/_rels/slideLayout34.xml.rels>&#65279;<?xml version="1.0" encoding="utf-8" standalone="yes"?><Relationships xmlns="http://schemas.openxmlformats.org/package/2006/relationships"><Relationship Id="rId1" Type="http://schemas.openxmlformats.org/officeDocument/2006/relationships/slideMaster" Target="../slideMasters/slideMaster3.xml" /><Relationship Id="rId2" Type="http://schemas.openxmlformats.org/officeDocument/2006/relationships/image" Target="../media/image7.png" /><Relationship Id="rId3" Type="http://schemas.openxmlformats.org/officeDocument/2006/relationships/image" Target="../media/image3.png"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3.xml" /><Relationship Id="rId2" Type="http://schemas.openxmlformats.org/officeDocument/2006/relationships/image" Target="../media/image7.png" /><Relationship Id="rId3" Type="http://schemas.openxmlformats.org/officeDocument/2006/relationships/image" Target="../media/image3.png" /></Relationships>
</file>

<file path=ppt/slideLayouts/_rels/slideLayout36.xml.rels>&#65279;<?xml version="1.0" encoding="utf-8" standalone="yes"?><Relationships xmlns="http://schemas.openxmlformats.org/package/2006/relationships"><Relationship Id="rId1" Type="http://schemas.openxmlformats.org/officeDocument/2006/relationships/slideMaster" Target="../slideMasters/slideMaster3.xml" /><Relationship Id="rId2" Type="http://schemas.openxmlformats.org/officeDocument/2006/relationships/image" Target="../media/image7.png" /><Relationship Id="rId3" Type="http://schemas.openxmlformats.org/officeDocument/2006/relationships/image" Target="../media/image3.png" /></Relationships>
</file>

<file path=ppt/slideLayouts/_rels/slideLayout37.xml.rels>&#65279;<?xml version="1.0" encoding="utf-8" standalone="yes"?><Relationships xmlns="http://schemas.openxmlformats.org/package/2006/relationships"><Relationship Id="rId1" Type="http://schemas.openxmlformats.org/officeDocument/2006/relationships/slideMaster" Target="../slideMasters/slideMaster3.xml" /><Relationship Id="rId2" Type="http://schemas.openxmlformats.org/officeDocument/2006/relationships/image" Target="../media/image7.png" /><Relationship Id="rId3" Type="http://schemas.openxmlformats.org/officeDocument/2006/relationships/image" Target="../media/image3.png" /></Relationships>
</file>

<file path=ppt/slideLayouts/_rels/slideLayout38.xml.rels>&#65279;<?xml version="1.0" encoding="utf-8" standalone="yes"?><Relationships xmlns="http://schemas.openxmlformats.org/package/2006/relationships"><Relationship Id="rId1" Type="http://schemas.openxmlformats.org/officeDocument/2006/relationships/slideMaster" Target="../slideMasters/slideMaster3.xml" /><Relationship Id="rId2" Type="http://schemas.openxmlformats.org/officeDocument/2006/relationships/image" Target="../media/image7.png" /><Relationship Id="rId3" Type="http://schemas.openxmlformats.org/officeDocument/2006/relationships/image" Target="../media/image3.png"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hyperlink" Target="about:blank" TargetMode="External"/><Relationship Id="rId5" Type="http://schemas.openxmlformats.org/officeDocument/2006/relationships/image" Target="../media/image8.png"/><Relationship Id="rId6" Type="http://schemas.openxmlformats.org/officeDocument/2006/relationships/hyperlink" Target="about:blank" TargetMode="External"/><Relationship Id="rId7" Type="http://schemas.openxmlformats.org/officeDocument/2006/relationships/image" Target="../media/image9.png"/><Relationship Id="rId8" Type="http://schemas.openxmlformats.org/officeDocument/2006/relationships/image" Target="../media/image3.png"/></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hyperlink" Target="about:blank" TargetMode="External"/><Relationship Id="rId4" Type="http://schemas.openxmlformats.org/officeDocument/2006/relationships/image" Target="../media/image8.png"/><Relationship Id="rId5" Type="http://schemas.openxmlformats.org/officeDocument/2006/relationships/hyperlink" Target="about:blank" TargetMode="External"/><Relationship Id="rId6" Type="http://schemas.openxmlformats.org/officeDocument/2006/relationships/image" Target="../media/image9.png"/><Relationship Id="rId7" Type="http://schemas.openxmlformats.org/officeDocument/2006/relationships/image" Target="../media/image3.png"/></Relationships>

</file>

<file path=ppt/slideLayouts/_rels/slideLayout41.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42.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4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44.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45.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46.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47.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48.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49.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0.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51.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52.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5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54.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55.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56.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57.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58.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59.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0.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61.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0BEDE93-5EFD-4202-B374-3AC23205FEEA}" type="slidenum">
              <a:rPr lang="en-US" altLang="en-US">
                <a:solidFill>
                  <a:srgbClr val="000000"/>
                </a:solidFill>
              </a:rPr>
              <a:t>‹#›</a:t>
            </a:fld>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1"/>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1"/>
              <a:t>Click to edit Master subtitle style</a:t>
            </a:r>
          </a:p>
        </p:txBody>
      </p:sp>
    </p:spTree>
    <p:extLst>
      <p:ext uri="{BB962C8B-B14F-4D97-AF65-F5344CB8AC3E}">
        <p14:creationId xmlns:p14="http://schemas.microsoft.com/office/powerpoint/2010/main" val="1799819977"/>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Click to edit Master title style</a:t>
            </a:r>
          </a:p>
        </p:txBody>
      </p:sp>
      <p:sp>
        <p:nvSpPr>
          <p:cNvPr id="3" name="Vertical Text Placeholder 2"/>
          <p:cNvSpPr>
            <a:spLocks noGrp="1"/>
          </p:cNvSpPr>
          <p:nvPr>
            <p:ph type="body" orient="vert" idx="1"/>
          </p:nvPr>
        </p:nvSpPr>
        <p:spPr/>
        <p:txBody>
          <a:bodyPr vert="eaVert"/>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11EFE21-ABBF-497D-A6A1-15AF88677B9B}" type="slidenum">
              <a:rPr lang="en-US" altLang="en-US">
                <a:solidFill>
                  <a:srgbClr val="000000"/>
                </a:solidFill>
              </a:rPr>
              <a:t>‹#›</a:t>
            </a:fld>
          </a:p>
        </p:txBody>
      </p:sp>
    </p:spTree>
    <p:extLst>
      <p:ext uri="{BB962C8B-B14F-4D97-AF65-F5344CB8AC3E}">
        <p14:creationId xmlns:p14="http://schemas.microsoft.com/office/powerpoint/2010/main" val="3373843282"/>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A9EA926-B694-4D71-9CB1-4BFCCD07B3D6}" type="slidenum">
              <a:rPr lang="en-US" altLang="en-US">
                <a:solidFill>
                  <a:srgbClr val="000000"/>
                </a:solidFill>
              </a:rPr>
              <a:t>‹#›</a:t>
            </a:fld>
          </a:p>
        </p:txBody>
      </p:sp>
      <p:sp>
        <p:nvSpPr>
          <p:cNvPr id="3" name="Vertical Text Placeholder 2"/>
          <p:cNvSpPr>
            <a:spLocks noGrp="1"/>
          </p:cNvSpPr>
          <p:nvPr>
            <p:ph type="body" orient="vert" idx="1"/>
          </p:nvPr>
        </p:nvSpPr>
        <p:spPr>
          <a:xfrm>
            <a:off x="592667" y="376239"/>
            <a:ext cx="8039100" cy="5343525"/>
          </a:xfrm>
        </p:spPr>
        <p:txBody>
          <a:bodyPr vert="eaVert"/>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2" name="Vertical Title 1"/>
          <p:cNvSpPr>
            <a:spLocks noGrp="1"/>
          </p:cNvSpPr>
          <p:nvPr>
            <p:ph type="title" orient="vert"/>
          </p:nvPr>
        </p:nvSpPr>
        <p:spPr>
          <a:xfrm>
            <a:off x="8834968" y="376239"/>
            <a:ext cx="2747433" cy="5343525"/>
          </a:xfrm>
        </p:spPr>
        <p:txBody>
          <a:bodyPr vert="eaVert"/>
          <a:lstStyle/>
          <a:p>
            <a:r>
              <a:rPr lang="en-US" dirty="1"/>
              <a:t>Click to edit Master title style</a:t>
            </a:r>
          </a:p>
        </p:txBody>
      </p:sp>
    </p:spTree>
    <p:extLst>
      <p:ext uri="{BB962C8B-B14F-4D97-AF65-F5344CB8AC3E}">
        <p14:creationId xmlns:p14="http://schemas.microsoft.com/office/powerpoint/2010/main" val="2499068046"/>
      </p:ext>
    </p:extLst>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92667" y="376238"/>
            <a:ext cx="10972800" cy="609600"/>
          </a:xfrm>
        </p:spPr>
        <p:txBody>
          <a:bodyPr/>
          <a:lstStyle/>
          <a:p>
            <a:r>
              <a:rPr lang="en-US" dirty="1"/>
              <a:t>Click to edit Master title style</a:t>
            </a:r>
          </a:p>
        </p:txBody>
      </p:sp>
      <p:sp>
        <p:nvSpPr>
          <p:cNvPr id="3" name="Content Placeholder 2"/>
          <p:cNvSpPr>
            <a:spLocks noGrp="1"/>
          </p:cNvSpPr>
          <p:nvPr>
            <p:ph sz="half" idx="1"/>
          </p:nvPr>
        </p:nvSpPr>
        <p:spPr>
          <a:xfrm>
            <a:off x="609600" y="1600200"/>
            <a:ext cx="10972800" cy="1982788"/>
          </a:xfrm>
        </p:spPr>
        <p:txBody>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Text Placeholder 3"/>
          <p:cNvSpPr>
            <a:spLocks noGrp="1"/>
          </p:cNvSpPr>
          <p:nvPr>
            <p:ph type="body" sz="half" idx="2"/>
          </p:nvPr>
        </p:nvSpPr>
        <p:spPr>
          <a:xfrm>
            <a:off x="609600" y="3735389"/>
            <a:ext cx="10972800" cy="1984375"/>
          </a:xfrm>
        </p:spPr>
        <p:txBody>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9262533" y="6334125"/>
            <a:ext cx="2844800" cy="476250"/>
          </a:xfrm>
        </p:spPr>
        <p:txBody>
          <a:bodyPr/>
          <a:lstStyle>
            <a:lvl1pPr>
              <a:defRPr/>
            </a:lvl1pPr>
          </a:lstStyle>
          <a:p>
            <a:fld id="{C437E9EB-8DB8-41D3-93DC-98392FBA9DD7}" type="slidenum">
              <a:rPr lang="en-US" altLang="en-US">
                <a:solidFill>
                  <a:srgbClr val="000000"/>
                </a:solidFill>
              </a:rPr>
              <a:t>‹#›</a:t>
            </a:fld>
          </a:p>
        </p:txBody>
      </p:sp>
    </p:spTree>
    <p:extLst>
      <p:ext uri="{BB962C8B-B14F-4D97-AF65-F5344CB8AC3E}">
        <p14:creationId xmlns:p14="http://schemas.microsoft.com/office/powerpoint/2010/main" val="1614878345"/>
      </p:ext>
    </p:extLst>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0BEDE93-5EFD-4202-B374-3AC23205FEEA}" type="slidenum">
              <a:rPr lang="en-US" altLang="en-US">
                <a:solidFill>
                  <a:srgbClr val="000000"/>
                </a:solidFill>
              </a:rPr>
              <a:t>‹#›</a:t>
            </a:fld>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1"/>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1"/>
              <a:t>Click to edit Master subtitle style</a:t>
            </a:r>
          </a:p>
        </p:txBody>
      </p:sp>
    </p:spTree>
    <p:extLst>
      <p:ext uri="{BB962C8B-B14F-4D97-AF65-F5344CB8AC3E}">
        <p14:creationId xmlns:p14="http://schemas.microsoft.com/office/powerpoint/2010/main" val="273856355"/>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Click to edit Master title style</a:t>
            </a:r>
          </a:p>
        </p:txBody>
      </p:sp>
      <p:sp>
        <p:nvSpPr>
          <p:cNvPr id="3" name="Content Placeholder 2"/>
          <p:cNvSpPr>
            <a:spLocks noGrp="1"/>
          </p:cNvSpPr>
          <p:nvPr>
            <p:ph idx="1"/>
          </p:nvPr>
        </p:nvSpPr>
        <p:spPr/>
        <p:txBody>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28AEC8-C562-40F4-87C7-7C12A5738873}" type="slidenum">
              <a:rPr lang="en-US" altLang="en-US">
                <a:solidFill>
                  <a:srgbClr val="000000"/>
                </a:solidFill>
              </a:rPr>
              <a:t>‹#›</a:t>
            </a:fld>
          </a:p>
        </p:txBody>
      </p:sp>
    </p:spTree>
    <p:extLst>
      <p:ext uri="{BB962C8B-B14F-4D97-AF65-F5344CB8AC3E}">
        <p14:creationId xmlns:p14="http://schemas.microsoft.com/office/powerpoint/2010/main" val="2757327689"/>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325613-D9DB-4AF7-BD22-4FB6213D9F91}" type="slidenum">
              <a:rPr lang="en-US" altLang="en-US">
                <a:solidFill>
                  <a:srgbClr val="000000"/>
                </a:solidFill>
              </a:rPr>
              <a:t>‹#›</a:t>
            </a:fld>
          </a:p>
        </p:txBody>
      </p:sp>
      <p:sp>
        <p:nvSpPr>
          <p:cNvPr id="2" name="Title 1"/>
          <p:cNvSpPr>
            <a:spLocks noGrp="1"/>
          </p:cNvSpPr>
          <p:nvPr>
            <p:ph type="title"/>
          </p:nvPr>
        </p:nvSpPr>
        <p:spPr>
          <a:xfrm>
            <a:off x="831851" y="1709739"/>
            <a:ext cx="10515600" cy="2852737"/>
          </a:xfrm>
        </p:spPr>
        <p:txBody>
          <a:bodyPr anchor="b"/>
          <a:lstStyle>
            <a:lvl1pPr>
              <a:defRPr sz="6000"/>
            </a:lvl1pPr>
          </a:lstStyle>
          <a:p>
            <a:r>
              <a:rPr lang="en-US" dirty="1"/>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1"/>
              <a:t>Click to edit Master text styles</a:t>
            </a:r>
          </a:p>
        </p:txBody>
      </p:sp>
    </p:spTree>
    <p:extLst>
      <p:ext uri="{BB962C8B-B14F-4D97-AF65-F5344CB8AC3E}">
        <p14:creationId xmlns:p14="http://schemas.microsoft.com/office/powerpoint/2010/main" val="3074839816"/>
      </p:ext>
    </p:extLst>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Click to edit Master title style</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C05D583-0B09-42AE-867A-A5B4B889BEEF}" type="slidenum">
              <a:rPr lang="en-US" altLang="en-US">
                <a:solidFill>
                  <a:srgbClr val="000000"/>
                </a:solidFill>
              </a:rPr>
              <a:t>‹#›</a:t>
            </a:fld>
          </a:p>
        </p:txBody>
      </p:sp>
      <p:sp>
        <p:nvSpPr>
          <p:cNvPr id="3" name="Content Placeholder 2"/>
          <p:cNvSpPr>
            <a:spLocks noGrp="1"/>
          </p:cNvSpPr>
          <p:nvPr>
            <p:ph sz="half" idx="1"/>
          </p:nvPr>
        </p:nvSpPr>
        <p:spPr>
          <a:xfrm>
            <a:off x="609600" y="1600201"/>
            <a:ext cx="5384800" cy="4119563"/>
          </a:xfrm>
        </p:spPr>
        <p:txBody>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Content Placeholder 3"/>
          <p:cNvSpPr>
            <a:spLocks noGrp="1"/>
          </p:cNvSpPr>
          <p:nvPr>
            <p:ph sz="half" idx="2"/>
          </p:nvPr>
        </p:nvSpPr>
        <p:spPr>
          <a:xfrm>
            <a:off x="6197600" y="1600201"/>
            <a:ext cx="5384800" cy="4119563"/>
          </a:xfrm>
        </p:spPr>
        <p:txBody>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Tree>
    <p:extLst>
      <p:ext uri="{BB962C8B-B14F-4D97-AF65-F5344CB8AC3E}">
        <p14:creationId xmlns:p14="http://schemas.microsoft.com/office/powerpoint/2010/main" val="1099144151"/>
      </p:ext>
    </p:extLst>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2AB8617-3FB1-4910-909B-E830AE0D2A39}" type="slidenum">
              <a:rPr lang="en-US" altLang="en-US">
                <a:solidFill>
                  <a:srgbClr val="000000"/>
                </a:solidFill>
              </a:rPr>
              <a:t>‹#›</a:t>
            </a:fld>
          </a:p>
        </p:txBody>
      </p:sp>
      <p:sp>
        <p:nvSpPr>
          <p:cNvPr id="2" name="Title 1"/>
          <p:cNvSpPr>
            <a:spLocks noGrp="1"/>
          </p:cNvSpPr>
          <p:nvPr>
            <p:ph type="title"/>
          </p:nvPr>
        </p:nvSpPr>
        <p:spPr>
          <a:xfrm>
            <a:off x="840317" y="365126"/>
            <a:ext cx="10515600" cy="1325563"/>
          </a:xfrm>
        </p:spPr>
        <p:txBody>
          <a:bodyPr/>
          <a:lstStyle/>
          <a:p>
            <a:r>
              <a:rPr lang="en-US" dirty="1"/>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Click to edit Master text styles</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6" name="Content Placeholder 5"/>
          <p:cNvSpPr>
            <a:spLocks noGrp="1"/>
          </p:cNvSpPr>
          <p:nvPr>
            <p:ph sz="quarter" idx="4"/>
          </p:nvPr>
        </p:nvSpPr>
        <p:spPr>
          <a:xfrm>
            <a:off x="6172200" y="2505075"/>
            <a:ext cx="5183717" cy="3684588"/>
          </a:xfrm>
        </p:spPr>
        <p:txBody>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Tree>
    <p:extLst>
      <p:ext uri="{BB962C8B-B14F-4D97-AF65-F5344CB8AC3E}">
        <p14:creationId xmlns:p14="http://schemas.microsoft.com/office/powerpoint/2010/main" val="3528118013"/>
      </p:ext>
    </p:extLst>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BBD168A-6244-47B1-9794-8ABC20A906FE}" type="slidenum">
              <a:rPr lang="en-US" altLang="en-US">
                <a:solidFill>
                  <a:srgbClr val="000000"/>
                </a:solidFill>
              </a:rPr>
              <a:t>‹#›</a:t>
            </a:fld>
          </a:p>
        </p:txBody>
      </p:sp>
    </p:spTree>
    <p:extLst>
      <p:ext uri="{BB962C8B-B14F-4D97-AF65-F5344CB8AC3E}">
        <p14:creationId xmlns:p14="http://schemas.microsoft.com/office/powerpoint/2010/main" val="2676257865"/>
      </p:ext>
    </p:extLst>
  </p:cSld>
  <p:clrMapOvr>
    <a:masterClrMapping/>
  </p:clrMapOvr>
  <p:transition spd="med">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231638D-2AE4-4391-A3F0-6B178A13F37A}" type="slidenum">
              <a:rPr lang="en-US" altLang="en-US">
                <a:solidFill>
                  <a:srgbClr val="000000"/>
                </a:solidFill>
              </a:rPr>
              <a:t>‹#›</a:t>
            </a:fld>
          </a:p>
        </p:txBody>
      </p:sp>
    </p:spTree>
    <p:extLst>
      <p:ext uri="{BB962C8B-B14F-4D97-AF65-F5344CB8AC3E}">
        <p14:creationId xmlns:p14="http://schemas.microsoft.com/office/powerpoint/2010/main" val="3072797257"/>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Click to edit Master title style</a:t>
            </a:r>
          </a:p>
        </p:txBody>
      </p:sp>
      <p:sp>
        <p:nvSpPr>
          <p:cNvPr id="3" name="Content Placeholder 2"/>
          <p:cNvSpPr>
            <a:spLocks noGrp="1"/>
          </p:cNvSpPr>
          <p:nvPr>
            <p:ph idx="1"/>
          </p:nvPr>
        </p:nvSpPr>
        <p:spPr/>
        <p:txBody>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28AEC8-C562-40F4-87C7-7C12A5738873}" type="slidenum">
              <a:rPr lang="en-US" altLang="en-US">
                <a:solidFill>
                  <a:srgbClr val="000000"/>
                </a:solidFill>
              </a:rPr>
              <a:t>‹#›</a:t>
            </a:fld>
          </a:p>
        </p:txBody>
      </p:sp>
    </p:spTree>
    <p:extLst>
      <p:ext uri="{BB962C8B-B14F-4D97-AF65-F5344CB8AC3E}">
        <p14:creationId xmlns:p14="http://schemas.microsoft.com/office/powerpoint/2010/main" val="3760006793"/>
      </p:ext>
    </p:extLst>
  </p:cSld>
  <p:clrMapOvr>
    <a:masterClrMapping/>
  </p:clrMapOvr>
  <p:transition spd="med">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5D0F55D-1499-4B50-BDC7-2A5736135325}" type="slidenum">
              <a:rPr lang="en-US" altLang="en-US">
                <a:solidFill>
                  <a:srgbClr val="000000"/>
                </a:solidFill>
              </a:rPr>
              <a:t>‹#›</a:t>
            </a:fld>
          </a:p>
        </p:txBody>
      </p:sp>
      <p:sp>
        <p:nvSpPr>
          <p:cNvPr id="2" name="Title 1"/>
          <p:cNvSpPr>
            <a:spLocks noGrp="1"/>
          </p:cNvSpPr>
          <p:nvPr>
            <p:ph type="title"/>
          </p:nvPr>
        </p:nvSpPr>
        <p:spPr>
          <a:xfrm>
            <a:off x="840318" y="457200"/>
            <a:ext cx="3932767" cy="1600200"/>
          </a:xfrm>
        </p:spPr>
        <p:txBody>
          <a:bodyPr anchor="b"/>
          <a:lstStyle>
            <a:lvl1pPr>
              <a:defRPr sz="3200"/>
            </a:lvl1pPr>
          </a:lstStyle>
          <a:p>
            <a:r>
              <a:rPr lang="en-US" dirty="1"/>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Click to edit Master text styles</a:t>
            </a:r>
          </a:p>
        </p:txBody>
      </p:sp>
    </p:spTree>
    <p:extLst>
      <p:ext uri="{BB962C8B-B14F-4D97-AF65-F5344CB8AC3E}">
        <p14:creationId xmlns:p14="http://schemas.microsoft.com/office/powerpoint/2010/main" val="1639433167"/>
      </p:ext>
    </p:extLst>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9D30A3C-1353-4A3F-A170-577771B4599F}" type="slidenum">
              <a:rPr lang="en-US" altLang="en-US">
                <a:solidFill>
                  <a:srgbClr val="000000"/>
                </a:solidFill>
              </a:rPr>
              <a:t>‹#›</a:t>
            </a:fld>
          </a:p>
        </p:txBody>
      </p:sp>
      <p:sp>
        <p:nvSpPr>
          <p:cNvPr id="2" name="Title 1"/>
          <p:cNvSpPr>
            <a:spLocks noGrp="1"/>
          </p:cNvSpPr>
          <p:nvPr>
            <p:ph type="title"/>
          </p:nvPr>
        </p:nvSpPr>
        <p:spPr>
          <a:xfrm>
            <a:off x="840318" y="457200"/>
            <a:ext cx="3932767" cy="1600200"/>
          </a:xfrm>
        </p:spPr>
        <p:txBody>
          <a:bodyPr anchor="b"/>
          <a:lstStyle>
            <a:lvl1pPr>
              <a:defRPr sz="3200"/>
            </a:lvl1pPr>
          </a:lstStyle>
          <a:p>
            <a:r>
              <a:rPr lang="en-US" dirty="1"/>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Click to edit Master text styles</a:t>
            </a:r>
          </a:p>
        </p:txBody>
      </p:sp>
    </p:spTree>
    <p:extLst>
      <p:ext uri="{BB962C8B-B14F-4D97-AF65-F5344CB8AC3E}">
        <p14:creationId xmlns:p14="http://schemas.microsoft.com/office/powerpoint/2010/main" val="1073960972"/>
      </p:ext>
    </p:extLst>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Click to edit Master title style</a:t>
            </a:r>
          </a:p>
        </p:txBody>
      </p:sp>
      <p:sp>
        <p:nvSpPr>
          <p:cNvPr id="3" name="Vertical Text Placeholder 2"/>
          <p:cNvSpPr>
            <a:spLocks noGrp="1"/>
          </p:cNvSpPr>
          <p:nvPr>
            <p:ph type="body" orient="vert" idx="1"/>
          </p:nvPr>
        </p:nvSpPr>
        <p:spPr/>
        <p:txBody>
          <a:bodyPr vert="eaVert"/>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11EFE21-ABBF-497D-A6A1-15AF88677B9B}" type="slidenum">
              <a:rPr lang="en-US" altLang="en-US">
                <a:solidFill>
                  <a:srgbClr val="000000"/>
                </a:solidFill>
              </a:rPr>
              <a:t>‹#›</a:t>
            </a:fld>
          </a:p>
        </p:txBody>
      </p:sp>
    </p:spTree>
    <p:extLst>
      <p:ext uri="{BB962C8B-B14F-4D97-AF65-F5344CB8AC3E}">
        <p14:creationId xmlns:p14="http://schemas.microsoft.com/office/powerpoint/2010/main" val="3231865298"/>
      </p:ext>
    </p:extLst>
  </p:cSld>
  <p:clrMapOvr>
    <a:masterClrMapping/>
  </p:clrMapOvr>
  <p:transition spd="med">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A9EA926-B694-4D71-9CB1-4BFCCD07B3D6}" type="slidenum">
              <a:rPr lang="en-US" altLang="en-US">
                <a:solidFill>
                  <a:srgbClr val="000000"/>
                </a:solidFill>
              </a:rPr>
              <a:t>‹#›</a:t>
            </a:fld>
          </a:p>
        </p:txBody>
      </p:sp>
      <p:sp>
        <p:nvSpPr>
          <p:cNvPr id="3" name="Vertical Text Placeholder 2"/>
          <p:cNvSpPr>
            <a:spLocks noGrp="1"/>
          </p:cNvSpPr>
          <p:nvPr>
            <p:ph type="body" orient="vert" idx="1"/>
          </p:nvPr>
        </p:nvSpPr>
        <p:spPr>
          <a:xfrm>
            <a:off x="592667" y="376239"/>
            <a:ext cx="8039100" cy="5343525"/>
          </a:xfrm>
        </p:spPr>
        <p:txBody>
          <a:bodyPr vert="eaVert"/>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2" name="Vertical Title 1"/>
          <p:cNvSpPr>
            <a:spLocks noGrp="1"/>
          </p:cNvSpPr>
          <p:nvPr>
            <p:ph type="title" orient="vert"/>
          </p:nvPr>
        </p:nvSpPr>
        <p:spPr>
          <a:xfrm>
            <a:off x="8834968" y="376239"/>
            <a:ext cx="2747433" cy="5343525"/>
          </a:xfrm>
        </p:spPr>
        <p:txBody>
          <a:bodyPr vert="eaVert"/>
          <a:lstStyle/>
          <a:p>
            <a:r>
              <a:rPr lang="en-US" dirty="1"/>
              <a:t>Click to edit Master title style</a:t>
            </a:r>
          </a:p>
        </p:txBody>
      </p:sp>
    </p:spTree>
    <p:extLst>
      <p:ext uri="{BB962C8B-B14F-4D97-AF65-F5344CB8AC3E}">
        <p14:creationId xmlns:p14="http://schemas.microsoft.com/office/powerpoint/2010/main" val="3737591465"/>
      </p:ext>
    </p:extLst>
  </p:cSld>
  <p:clrMapOvr>
    <a:masterClrMapping/>
  </p:clrMapOvr>
  <p:transition spd="med">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92667" y="376238"/>
            <a:ext cx="10972800" cy="609600"/>
          </a:xfrm>
        </p:spPr>
        <p:txBody>
          <a:bodyPr/>
          <a:lstStyle/>
          <a:p>
            <a:r>
              <a:rPr lang="en-US" dirty="1"/>
              <a:t>Click to edit Master title style</a:t>
            </a:r>
          </a:p>
        </p:txBody>
      </p:sp>
      <p:sp>
        <p:nvSpPr>
          <p:cNvPr id="3" name="Content Placeholder 2"/>
          <p:cNvSpPr>
            <a:spLocks noGrp="1"/>
          </p:cNvSpPr>
          <p:nvPr>
            <p:ph sz="half" idx="1"/>
          </p:nvPr>
        </p:nvSpPr>
        <p:spPr>
          <a:xfrm>
            <a:off x="609600" y="1600200"/>
            <a:ext cx="10972800" cy="1982788"/>
          </a:xfrm>
        </p:spPr>
        <p:txBody>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Text Placeholder 3"/>
          <p:cNvSpPr>
            <a:spLocks noGrp="1"/>
          </p:cNvSpPr>
          <p:nvPr>
            <p:ph type="body" sz="half" idx="2"/>
          </p:nvPr>
        </p:nvSpPr>
        <p:spPr>
          <a:xfrm>
            <a:off x="609600" y="3735389"/>
            <a:ext cx="10972800" cy="1984375"/>
          </a:xfrm>
        </p:spPr>
        <p:txBody>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9262533" y="6334125"/>
            <a:ext cx="2844800" cy="476250"/>
          </a:xfrm>
        </p:spPr>
        <p:txBody>
          <a:bodyPr/>
          <a:lstStyle>
            <a:lvl1pPr>
              <a:defRPr/>
            </a:lvl1pPr>
          </a:lstStyle>
          <a:p>
            <a:fld id="{C437E9EB-8DB8-41D3-93DC-98392FBA9DD7}" type="slidenum">
              <a:rPr lang="en-US" altLang="en-US">
                <a:solidFill>
                  <a:srgbClr val="000000"/>
                </a:solidFill>
              </a:rPr>
              <a:t>‹#›</a:t>
            </a:fld>
          </a:p>
        </p:txBody>
      </p:sp>
    </p:spTree>
    <p:extLst>
      <p:ext uri="{BB962C8B-B14F-4D97-AF65-F5344CB8AC3E}">
        <p14:creationId xmlns:p14="http://schemas.microsoft.com/office/powerpoint/2010/main" val="3056655643"/>
      </p:ext>
    </p:extLst>
  </p:cSld>
  <p:clrMapOvr>
    <a:masterClrMapping/>
  </p:clrMapOvr>
  <p:transition spd="med">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Welcome">
    <p:spTree>
      <p:nvGrpSpPr>
        <p:cNvPr id="1" name=""/>
        <p:cNvGrpSpPr/>
        <p:nvPr/>
      </p:nvGrpSpPr>
      <p:grpSpPr>
        <a:xfrm>
          <a:off x="0" y="0"/>
          <a:ext cx="0" cy="0"/>
          <a:chOff x="0" y="0"/>
          <a:chExt cx="0" cy="0"/>
        </a:xfrm>
      </p:grpSpPr>
      <p:pic>
        <p:nvPicPr>
          <p:cNvPr id="11" name="Picture 9"/>
          <p:cNvPicPr>
            <a:picLocks noChangeAspect="1"/>
          </p:cNvPicPr>
          <p:nvPr/>
        </p:nvPicPr>
        <p:blipFill>
          <a:blip r:embed="rId2"/>
          <a:srcRect/>
          <a:stretch>
            <a:fillRect/>
          </a:stretch>
        </p:blipFill>
        <p:spPr>
          <a:xfrm>
            <a:off x="0" y="0"/>
            <a:ext cx="12192000" cy="68580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
          <p:cNvSpPr txBox="1">
            <a:spLocks noChangeArrowheads="1"/>
          </p:cNvSpPr>
          <p:nvPr/>
        </p:nvSpPr>
        <p:spPr>
          <a:xfrm>
            <a:off x="0" y="2818081"/>
            <a:ext cx="12192000" cy="1323439"/>
          </a:xfrm>
          <a:prstGeom prst="rect"/>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1" hangingPunct="1">
              <a:spcBef>
                <a:spcPct val="50000"/>
              </a:spcBef>
              <a:defRPr/>
            </a:pPr>
            <a:r>
              <a:rPr lang="en-US" altLang="en-US" sz="8000" b="1" i="0" kern="0" spc="700" baseline="0" dirty="1" smtClean="0">
                <a:solidFill>
                  <a:schemeClr val="bg1"/>
                </a:solidFill>
                <a:latin typeface="Arial" panose="020b0604020202020204" pitchFamily="34" charset="0"/>
              </a:rPr>
              <a:t>BIENVENUE</a:t>
            </a:r>
            <a:endParaRPr lang="en-US" altLang="en-US" sz="8000" b="1" i="0" kern="0" spc="700" baseline="0">
              <a:solidFill>
                <a:schemeClr val="bg1"/>
              </a:solidFill>
              <a:latin typeface="Arial" panose="020b0604020202020204" pitchFamily="34" charset="0"/>
            </a:endParaRPr>
          </a:p>
        </p:txBody>
      </p:sp>
      <p:pic>
        <p:nvPicPr>
          <p:cNvPr id="15" name="Picture 14"/>
          <p:cNvPicPr>
            <a:picLocks noChangeAspect="1"/>
          </p:cNvPicPr>
          <p:nvPr/>
        </p:nvPicPr>
        <p:blipFill>
          <a:blip r:embed="rId3"/>
          <a:srcRect/>
          <a:stretch>
            <a:fillRect/>
          </a:stretch>
        </p:blipFill>
        <p:spPr>
          <a:xfrm>
            <a:off x="7416801" y="1114550"/>
            <a:ext cx="3056135" cy="1222250"/>
          </a:xfrm>
          <a:prstGeom prst="rect"/>
        </p:spPr>
      </p:pic>
      <p:sp>
        <p:nvSpPr>
          <p:cNvPr id="8" name="Text Box 5"/>
          <p:cNvSpPr txBox="1">
            <a:spLocks noChangeArrowheads="1"/>
          </p:cNvSpPr>
          <p:nvPr/>
        </p:nvSpPr>
        <p:spPr>
          <a:xfrm>
            <a:off x="203200" y="6438900"/>
            <a:ext cx="11785600" cy="184666"/>
          </a:xfrm>
          <a:prstGeom prst="rect"/>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fontAlgn="base" eaLnBrk="0" hangingPunct="0">
              <a:spcBef>
                <a:spcPct val="0"/>
              </a:spcBef>
              <a:spcAft>
                <a:spcPct val="0"/>
              </a:spcAft>
              <a:defRPr b="1">
                <a:solidFill>
                  <a:schemeClr val="tx1"/>
                </a:solidFill>
                <a:latin typeface="Arial" panose="020b0604020202020204" pitchFamily="34" charset="0"/>
              </a:defRPr>
            </a:lvl6pPr>
            <a:lvl7pPr marL="2971800" indent="-228600" fontAlgn="base" eaLnBrk="0" hangingPunct="0">
              <a:spcBef>
                <a:spcPct val="0"/>
              </a:spcBef>
              <a:spcAft>
                <a:spcPct val="0"/>
              </a:spcAft>
              <a:defRPr b="1">
                <a:solidFill>
                  <a:schemeClr val="tx1"/>
                </a:solidFill>
                <a:latin typeface="Arial" panose="020b0604020202020204" pitchFamily="34" charset="0"/>
              </a:defRPr>
            </a:lvl7pPr>
            <a:lvl8pPr marL="3429000" indent="-228600" fontAlgn="base" eaLnBrk="0" hangingPunct="0">
              <a:spcBef>
                <a:spcPct val="0"/>
              </a:spcBef>
              <a:spcAft>
                <a:spcPct val="0"/>
              </a:spcAft>
              <a:defRPr b="1">
                <a:solidFill>
                  <a:schemeClr val="tx1"/>
                </a:solidFill>
                <a:latin typeface="Arial" panose="020b0604020202020204" pitchFamily="34" charset="0"/>
              </a:defRPr>
            </a:lvl8pPr>
            <a:lvl9pPr marL="3886200" indent="-228600" fontAlgn="base" eaLnBrk="0" hangingPunct="0">
              <a:spcBef>
                <a:spcPct val="0"/>
              </a:spcBef>
              <a:spcAft>
                <a:spcPct val="0"/>
              </a:spcAft>
              <a:defRPr b="1">
                <a:solidFill>
                  <a:schemeClr val="tx1"/>
                </a:solidFill>
                <a:latin typeface="Arial" panose="020b0604020202020204" pitchFamily="34" charset="0"/>
              </a:defRPr>
            </a:lvl9pPr>
          </a:lstStyle>
          <a:p>
            <a:pPr algn="ctr" eaLnBrk="1" hangingPunct="1">
              <a:defRPr/>
            </a:pPr>
            <a:r>
              <a:rPr lang="en-US" altLang="en-US" sz="600" b="0" i="0" spc="100" baseline="0" dirty="1" smtClean="0">
                <a:solidFill>
                  <a:schemeClr val="bg1"/>
                </a:solidFill>
                <a:latin typeface="Arial" panose="020b0604020202020204" pitchFamily="34" charset="0"/>
                <a:cs typeface="Arial" panose="020b0604020202020204" pitchFamily="34" charset="0"/>
              </a:rPr>
              <a:t>VANCOUVER     CALGARY     EDMONTON     SASKATOON     REGINA     LONDON     KITCHENER-WATERLOO     GUELPH     TORONTO     VAUGHAN     MARKHAM     MONTRÉAL</a:t>
            </a:r>
          </a:p>
        </p:txBody>
      </p:sp>
      <p:pic>
        <p:nvPicPr>
          <p:cNvPr id="10" name="Picture 9"/>
          <p:cNvPicPr>
            <a:picLocks noChangeAspect="1"/>
          </p:cNvPicPr>
          <p:nvPr/>
        </p:nvPicPr>
        <p:blipFill>
          <a:blip r:embed="rId4"/>
          <a:srcRect/>
          <a:stretch>
            <a:fillRect/>
          </a:stretch>
        </p:blipFill>
        <p:spPr>
          <a:xfrm>
            <a:off x="501053" y="304800"/>
            <a:ext cx="3254083" cy="113640"/>
          </a:xfrm>
          <a:prstGeom prst="rect"/>
        </p:spPr>
      </p:pic>
    </p:spTree>
    <p:extLst>
      <p:ext uri="{BB962C8B-B14F-4D97-AF65-F5344CB8AC3E}">
        <p14:creationId xmlns:p14="http://schemas.microsoft.com/office/powerpoint/2010/main" val="909861545"/>
      </p:ext>
    </p:extLst>
  </p:cSld>
  <p:clrMapOvr>
    <a:masterClrMapping/>
  </p:clrMapOvr>
  <p:transition spd="med">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over (Default) - Presentation Title">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a:srcRect/>
          <a:stretch>
            <a:fillRect/>
          </a:stretch>
        </p:blipFill>
        <p:spPr>
          <a:xfrm>
            <a:off x="0" y="0"/>
            <a:ext cx="12192000" cy="2857500"/>
          </a:xfrm>
          <a:prstGeom prst="rect"/>
        </p:spPr>
      </p:pic>
      <p:pic>
        <p:nvPicPr>
          <p:cNvPr id="19" name="Picture 18"/>
          <p:cNvPicPr>
            <a:picLocks noChangeAspect="1"/>
          </p:cNvPicPr>
          <p:nvPr/>
        </p:nvPicPr>
        <p:blipFill>
          <a:blip r:embed="rId3"/>
          <a:srcRect/>
          <a:stretch>
            <a:fillRect/>
          </a:stretch>
        </p:blipFill>
        <p:spPr>
          <a:xfrm>
            <a:off x="501053" y="236373"/>
            <a:ext cx="4110576" cy="1643436"/>
          </a:xfrm>
          <a:prstGeom prst="rect"/>
        </p:spPr>
      </p:pic>
      <p:sp>
        <p:nvSpPr>
          <p:cNvPr id="10" name="Text Box 5"/>
          <p:cNvSpPr txBox="1">
            <a:spLocks noChangeArrowheads="1"/>
          </p:cNvSpPr>
          <p:nvPr/>
        </p:nvSpPr>
        <p:spPr>
          <a:xfrm>
            <a:off x="203200" y="6438900"/>
            <a:ext cx="11785600" cy="184666"/>
          </a:xfrm>
          <a:prstGeom prst="rect"/>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fontAlgn="base" eaLnBrk="0" hangingPunct="0">
              <a:spcBef>
                <a:spcPct val="0"/>
              </a:spcBef>
              <a:spcAft>
                <a:spcPct val="0"/>
              </a:spcAft>
              <a:defRPr b="1">
                <a:solidFill>
                  <a:schemeClr val="tx1"/>
                </a:solidFill>
                <a:latin typeface="Arial" panose="020b0604020202020204" pitchFamily="34" charset="0"/>
              </a:defRPr>
            </a:lvl6pPr>
            <a:lvl7pPr marL="2971800" indent="-228600" fontAlgn="base" eaLnBrk="0" hangingPunct="0">
              <a:spcBef>
                <a:spcPct val="0"/>
              </a:spcBef>
              <a:spcAft>
                <a:spcPct val="0"/>
              </a:spcAft>
              <a:defRPr b="1">
                <a:solidFill>
                  <a:schemeClr val="tx1"/>
                </a:solidFill>
                <a:latin typeface="Arial" panose="020b0604020202020204" pitchFamily="34" charset="0"/>
              </a:defRPr>
            </a:lvl7pPr>
            <a:lvl8pPr marL="3429000" indent="-228600" fontAlgn="base" eaLnBrk="0" hangingPunct="0">
              <a:spcBef>
                <a:spcPct val="0"/>
              </a:spcBef>
              <a:spcAft>
                <a:spcPct val="0"/>
              </a:spcAft>
              <a:defRPr b="1">
                <a:solidFill>
                  <a:schemeClr val="tx1"/>
                </a:solidFill>
                <a:latin typeface="Arial" panose="020b0604020202020204" pitchFamily="34" charset="0"/>
              </a:defRPr>
            </a:lvl8pPr>
            <a:lvl9pPr marL="3886200" indent="-228600" fontAlgn="base" eaLnBrk="0" hangingPunct="0">
              <a:spcBef>
                <a:spcPct val="0"/>
              </a:spcBef>
              <a:spcAft>
                <a:spcPct val="0"/>
              </a:spcAft>
              <a:defRPr b="1">
                <a:solidFill>
                  <a:schemeClr val="tx1"/>
                </a:solidFill>
                <a:latin typeface="Arial" panose="020b0604020202020204" pitchFamily="34" charset="0"/>
              </a:defRPr>
            </a:lvl9pPr>
          </a:lstStyle>
          <a:p>
            <a:pPr algn="ctr" eaLnBrk="1" hangingPunct="1">
              <a:defRPr/>
            </a:pPr>
            <a:r>
              <a:rPr lang="en-US" altLang="en-US" sz="600" b="0" i="0" spc="100" baseline="0" dirty="1" smtClean="0">
                <a:solidFill>
                  <a:schemeClr val="tx1"/>
                </a:solidFill>
                <a:latin typeface="Arial" panose="020b0604020202020204" pitchFamily="34" charset="0"/>
                <a:cs typeface="Arial" panose="020b0604020202020204" pitchFamily="34" charset="0"/>
              </a:rPr>
              <a:t>VANCOUVER     CALGARY     EDMONTON     SASKATOON     REGINA     LONDON     KITCHENER-WATERLOO     GUELPH     TORONTO     VAUGHAN     MARKHAM     MONTRÉAL</a:t>
            </a:r>
          </a:p>
        </p:txBody>
      </p:sp>
      <p:sp>
        <p:nvSpPr>
          <p:cNvPr id="17" name="Title 1"/>
          <p:cNvSpPr>
            <a:spLocks noGrp="1"/>
          </p:cNvSpPr>
          <p:nvPr>
            <p:ph type="ctrTitle" hasCustomPrompt="1"/>
          </p:nvPr>
        </p:nvSpPr>
        <p:spPr>
          <a:xfrm>
            <a:off x="501054" y="3531741"/>
            <a:ext cx="11186025" cy="1262063"/>
          </a:xfrm>
          <a:prstGeom prst="rect"/>
        </p:spPr>
        <p:txBody>
          <a:bodyPr anchor="b">
            <a:normAutofit/>
          </a:bodyPr>
          <a:lstStyle>
            <a:lvl1pPr algn="ctr">
              <a:defRPr sz="4500" b="1" i="0" cap="none" baseline="0">
                <a:solidFill>
                  <a:srgbClr val="58595B"/>
                </a:solidFill>
                <a:latin typeface="Arial" panose="020b0604020202020204" pitchFamily="34" charset="0"/>
                <a:cs typeface="Arial" panose="020b0604020202020204" pitchFamily="34" charset="0"/>
              </a:defRPr>
            </a:lvl1pPr>
          </a:lstStyle>
          <a:p>
            <a:r>
              <a:rPr lang="fr-FR" dirty="1" smtClean="0"/>
              <a:t>Cliquez pour modifier le titre de présentation</a:t>
            </a:r>
            <a:endParaRPr lang="en-US"/>
          </a:p>
        </p:txBody>
      </p:sp>
      <p:sp>
        <p:nvSpPr>
          <p:cNvPr id="18" name="Subtitle 2"/>
          <p:cNvSpPr>
            <a:spLocks noGrp="1"/>
          </p:cNvSpPr>
          <p:nvPr>
            <p:ph type="subTitle" idx="1" hasCustomPrompt="1"/>
          </p:nvPr>
        </p:nvSpPr>
        <p:spPr>
          <a:xfrm>
            <a:off x="501055" y="4864445"/>
            <a:ext cx="11186024" cy="935832"/>
          </a:xfrm>
          <a:prstGeom prst="rect"/>
        </p:spPr>
        <p:txBody>
          <a:bodyPr/>
          <a:lstStyle>
            <a:lvl1pPr marL="0" marR="0" indent="0" algn="ctr" defTabSz="685800" fontAlgn="auto" rtl="0" eaLnBrk="1" latinLnBrk="0" hangingPunct="1">
              <a:lnSpc>
                <a:spcPct val="90000"/>
              </a:lnSpc>
              <a:spcBef>
                <a:spcPts val="750"/>
              </a:spcBef>
              <a:spcAft>
                <a:spcPct val="0"/>
              </a:spcAft>
              <a:buClrTx/>
              <a:buSzTx/>
              <a:buFont typeface="Arial" panose="020b0604020202020204" pitchFamily="34" charset="0"/>
              <a:buNone/>
              <a:defRPr sz="3000" baseline="0">
                <a:solidFill>
                  <a:srgbClr val="2E2925"/>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1" smtClean="0"/>
              <a:t>Cliquez pour modifier le sous-titre</a:t>
            </a:r>
            <a:endParaRPr lang="en-US" smtClean="0"/>
          </a:p>
        </p:txBody>
      </p:sp>
      <p:pic>
        <p:nvPicPr>
          <p:cNvPr id="9" name="Picture 8"/>
          <p:cNvPicPr>
            <a:picLocks noChangeAspect="1"/>
          </p:cNvPicPr>
          <p:nvPr/>
        </p:nvPicPr>
        <p:blipFill>
          <a:blip r:embed="rId4"/>
          <a:srcRect/>
          <a:stretch>
            <a:fillRect/>
          </a:stretch>
        </p:blipFill>
        <p:spPr>
          <a:xfrm>
            <a:off x="8508712" y="1090943"/>
            <a:ext cx="3254083" cy="113640"/>
          </a:xfrm>
          <a:prstGeom prst="rect"/>
        </p:spPr>
      </p:pic>
    </p:spTree>
    <p:extLst>
      <p:ext uri="{BB962C8B-B14F-4D97-AF65-F5344CB8AC3E}">
        <p14:creationId xmlns:p14="http://schemas.microsoft.com/office/powerpoint/2010/main" val="719342894"/>
      </p:ext>
    </p:extLst>
  </p:cSld>
  <p:clrMapOvr>
    <a:masterClrMapping/>
  </p:clrMapOvr>
  <p:transition spd="med">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Option 1) - Presentation Title">
    <p:bg>
      <p:bgPr>
        <a:solidFill>
          <a:schemeClr val="bg1"/>
        </a:solidFill>
        <a:effectLst/>
      </p:bgPr>
    </p:bg>
    <p:spTree>
      <p:nvGrpSpPr>
        <p:cNvPr id="1" name=""/>
        <p:cNvGrpSpPr/>
        <p:nvPr/>
      </p:nvGrpSpPr>
      <p:grpSpPr>
        <a:xfrm>
          <a:off x="0" y="0"/>
          <a:ext cx="0" cy="0"/>
          <a:chOff x="0" y="0"/>
          <a:chExt cx="0" cy="0"/>
        </a:xfrm>
      </p:grpSpPr>
      <p:pic>
        <p:nvPicPr>
          <p:cNvPr id="13" name="Picture 9"/>
          <p:cNvPicPr>
            <a:picLocks noChangeAspect="1"/>
          </p:cNvPicPr>
          <p:nvPr/>
        </p:nvPicPr>
        <p:blipFill>
          <a:blip r:embed="rId2"/>
          <a:srcRect/>
          <a:stretch>
            <a:fillRect/>
          </a:stretch>
        </p:blipFill>
        <p:spPr>
          <a:xfrm>
            <a:off x="0" y="0"/>
            <a:ext cx="12192000" cy="68580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3"/>
          <a:srcRect/>
          <a:stretch>
            <a:fillRect/>
          </a:stretch>
        </p:blipFill>
        <p:spPr>
          <a:xfrm>
            <a:off x="7416801" y="1114550"/>
            <a:ext cx="3056135" cy="1222250"/>
          </a:xfrm>
          <a:prstGeom prst="rect"/>
        </p:spPr>
      </p:pic>
      <p:sp>
        <p:nvSpPr>
          <p:cNvPr id="8" name="Title 1"/>
          <p:cNvSpPr>
            <a:spLocks noGrp="1"/>
          </p:cNvSpPr>
          <p:nvPr>
            <p:ph type="ctrTitle" hasCustomPrompt="1"/>
          </p:nvPr>
        </p:nvSpPr>
        <p:spPr>
          <a:xfrm>
            <a:off x="501055" y="2751089"/>
            <a:ext cx="11149080" cy="1262063"/>
          </a:xfrm>
          <a:prstGeom prst="rect"/>
        </p:spPr>
        <p:txBody>
          <a:bodyPr anchor="b">
            <a:noAutofit/>
          </a:bodyPr>
          <a:lstStyle>
            <a:lvl1pPr algn="ctr">
              <a:defRPr sz="4500" b="1" i="0" cap="none" baseline="0">
                <a:solidFill>
                  <a:schemeClr val="bg1"/>
                </a:solidFill>
                <a:latin typeface="Arial" panose="020b0604020202020204" pitchFamily="34" charset="0"/>
                <a:cs typeface="Arial" panose="020b0604020202020204" pitchFamily="34" charset="0"/>
              </a:defRPr>
            </a:lvl1pPr>
          </a:lstStyle>
          <a:p>
            <a:r>
              <a:rPr lang="fr-FR" dirty="1" smtClean="0"/>
              <a:t>Cliquez pour modifier le titre de présentation</a:t>
            </a:r>
            <a:endParaRPr lang="en-US"/>
          </a:p>
        </p:txBody>
      </p:sp>
      <p:sp>
        <p:nvSpPr>
          <p:cNvPr id="9" name="Subtitle 2"/>
          <p:cNvSpPr>
            <a:spLocks noGrp="1"/>
          </p:cNvSpPr>
          <p:nvPr>
            <p:ph type="subTitle" idx="1" hasCustomPrompt="1"/>
          </p:nvPr>
        </p:nvSpPr>
        <p:spPr>
          <a:xfrm>
            <a:off x="501055" y="4083793"/>
            <a:ext cx="11149080" cy="935832"/>
          </a:xfrm>
          <a:prstGeom prst="rect"/>
        </p:spPr>
        <p:txBody>
          <a:bodyPr/>
          <a:lstStyle>
            <a:lvl1pPr marL="0" marR="0" indent="0" algn="ctr" defTabSz="685800" fontAlgn="auto" rtl="0" eaLnBrk="1" latinLnBrk="0" hangingPunct="1">
              <a:lnSpc>
                <a:spcPct val="90000"/>
              </a:lnSpc>
              <a:spcBef>
                <a:spcPts val="750"/>
              </a:spcBef>
              <a:spcAft>
                <a:spcPct val="0"/>
              </a:spcAft>
              <a:buClrTx/>
              <a:buSzTx/>
              <a:buFont typeface="Arial" panose="020b0604020202020204" pitchFamily="34" charset="0"/>
              <a:buNone/>
              <a:defRPr sz="30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1" smtClean="0"/>
              <a:t>Cliquez pour modifier le sous-titre </a:t>
            </a:r>
          </a:p>
        </p:txBody>
      </p:sp>
      <p:sp>
        <p:nvSpPr>
          <p:cNvPr id="10" name="Text Box 5"/>
          <p:cNvSpPr txBox="1">
            <a:spLocks noChangeArrowheads="1"/>
          </p:cNvSpPr>
          <p:nvPr/>
        </p:nvSpPr>
        <p:spPr>
          <a:xfrm>
            <a:off x="203200" y="6438900"/>
            <a:ext cx="11785600" cy="184666"/>
          </a:xfrm>
          <a:prstGeom prst="rect"/>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fontAlgn="base" eaLnBrk="0" hangingPunct="0">
              <a:spcBef>
                <a:spcPct val="0"/>
              </a:spcBef>
              <a:spcAft>
                <a:spcPct val="0"/>
              </a:spcAft>
              <a:defRPr b="1">
                <a:solidFill>
                  <a:schemeClr val="tx1"/>
                </a:solidFill>
                <a:latin typeface="Arial" panose="020b0604020202020204" pitchFamily="34" charset="0"/>
              </a:defRPr>
            </a:lvl6pPr>
            <a:lvl7pPr marL="2971800" indent="-228600" fontAlgn="base" eaLnBrk="0" hangingPunct="0">
              <a:spcBef>
                <a:spcPct val="0"/>
              </a:spcBef>
              <a:spcAft>
                <a:spcPct val="0"/>
              </a:spcAft>
              <a:defRPr b="1">
                <a:solidFill>
                  <a:schemeClr val="tx1"/>
                </a:solidFill>
                <a:latin typeface="Arial" panose="020b0604020202020204" pitchFamily="34" charset="0"/>
              </a:defRPr>
            </a:lvl7pPr>
            <a:lvl8pPr marL="3429000" indent="-228600" fontAlgn="base" eaLnBrk="0" hangingPunct="0">
              <a:spcBef>
                <a:spcPct val="0"/>
              </a:spcBef>
              <a:spcAft>
                <a:spcPct val="0"/>
              </a:spcAft>
              <a:defRPr b="1">
                <a:solidFill>
                  <a:schemeClr val="tx1"/>
                </a:solidFill>
                <a:latin typeface="Arial" panose="020b0604020202020204" pitchFamily="34" charset="0"/>
              </a:defRPr>
            </a:lvl8pPr>
            <a:lvl9pPr marL="3886200" indent="-228600" fontAlgn="base" eaLnBrk="0" hangingPunct="0">
              <a:spcBef>
                <a:spcPct val="0"/>
              </a:spcBef>
              <a:spcAft>
                <a:spcPct val="0"/>
              </a:spcAft>
              <a:defRPr b="1">
                <a:solidFill>
                  <a:schemeClr val="tx1"/>
                </a:solidFill>
                <a:latin typeface="Arial" panose="020b0604020202020204" pitchFamily="34" charset="0"/>
              </a:defRPr>
            </a:lvl9pPr>
          </a:lstStyle>
          <a:p>
            <a:pPr algn="ctr" eaLnBrk="1" hangingPunct="1">
              <a:defRPr/>
            </a:pPr>
            <a:r>
              <a:rPr lang="en-US" altLang="en-US" sz="600" b="0" i="0" spc="100" baseline="0" dirty="1" smtClean="0">
                <a:solidFill>
                  <a:schemeClr val="bg1"/>
                </a:solidFill>
                <a:latin typeface="Arial" panose="020b0604020202020204" pitchFamily="34" charset="0"/>
                <a:cs typeface="Arial" panose="020b0604020202020204" pitchFamily="34" charset="0"/>
              </a:rPr>
              <a:t>VANCOUVER     CALGARY     EDMONTON     SASKATOON     REGINA     LONDON     KITCHENER-WATERLOO     GUELPH     TORONTO     VAUGHAN     MARKHAM     MONTRÉAL</a:t>
            </a:r>
          </a:p>
        </p:txBody>
      </p:sp>
      <p:pic>
        <p:nvPicPr>
          <p:cNvPr id="12" name="Picture 11"/>
          <p:cNvPicPr>
            <a:picLocks noChangeAspect="1"/>
          </p:cNvPicPr>
          <p:nvPr/>
        </p:nvPicPr>
        <p:blipFill>
          <a:blip r:embed="rId4"/>
          <a:srcRect/>
          <a:stretch>
            <a:fillRect/>
          </a:stretch>
        </p:blipFill>
        <p:spPr>
          <a:xfrm>
            <a:off x="501053" y="304800"/>
            <a:ext cx="3254083" cy="113640"/>
          </a:xfrm>
          <a:prstGeom prst="rect"/>
        </p:spPr>
      </p:pic>
    </p:spTree>
    <p:extLst>
      <p:ext uri="{BB962C8B-B14F-4D97-AF65-F5344CB8AC3E}">
        <p14:creationId xmlns:p14="http://schemas.microsoft.com/office/powerpoint/2010/main" val="1146551176"/>
      </p:ext>
    </p:extLst>
  </p:cSld>
  <p:clrMapOvr>
    <a:masterClrMapping/>
  </p:clrMapOvr>
  <p:timing>
    <p:tnLst>
      <p:par>
        <p:cTn id="1" dur="indefinite" restart="never" nodeType="tmRoot"/>
      </p:par>
    </p:tnLst>
  </p:timing>
  <p:hf hdr="0" dt="0" ftr="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Option 2) - Presentation Title">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srcRect/>
          <a:stretch>
            <a:fillRect/>
          </a:stretch>
        </p:blipFill>
        <p:spPr>
          <a:xfrm>
            <a:off x="0" y="0"/>
            <a:ext cx="12192000" cy="6858000"/>
          </a:xfrm>
          <a:prstGeom prst="rect"/>
        </p:spPr>
      </p:pic>
      <p:pic>
        <p:nvPicPr>
          <p:cNvPr id="13" name="Picture 12"/>
          <p:cNvPicPr>
            <a:picLocks noChangeAspect="1"/>
          </p:cNvPicPr>
          <p:nvPr/>
        </p:nvPicPr>
        <p:blipFill>
          <a:blip r:embed="rId3"/>
          <a:srcRect/>
          <a:stretch>
            <a:fillRect/>
          </a:stretch>
        </p:blipFill>
        <p:spPr>
          <a:xfrm>
            <a:off x="9515760" y="1917533"/>
            <a:ext cx="2085115" cy="833906"/>
          </a:xfrm>
          <a:prstGeom prst="rect"/>
        </p:spPr>
      </p:pic>
      <p:sp>
        <p:nvSpPr>
          <p:cNvPr id="8" name="Title 1"/>
          <p:cNvSpPr>
            <a:spLocks noGrp="1"/>
          </p:cNvSpPr>
          <p:nvPr>
            <p:ph type="ctrTitle" hasCustomPrompt="1"/>
          </p:nvPr>
        </p:nvSpPr>
        <p:spPr>
          <a:xfrm>
            <a:off x="377908" y="1541127"/>
            <a:ext cx="7897873" cy="1262063"/>
          </a:xfrm>
          <a:prstGeom prst="rect"/>
        </p:spPr>
        <p:txBody>
          <a:bodyPr anchor="b">
            <a:noAutofit/>
          </a:bodyPr>
          <a:lstStyle>
            <a:lvl1pPr algn="l">
              <a:defRPr sz="4500" b="1" i="0" cap="none" baseline="0">
                <a:solidFill>
                  <a:schemeClr val="bg1"/>
                </a:solidFill>
                <a:latin typeface="Arial" panose="020b0604020202020204" pitchFamily="34" charset="0"/>
                <a:cs typeface="Arial" panose="020b0604020202020204" pitchFamily="34" charset="0"/>
              </a:defRPr>
            </a:lvl1pPr>
          </a:lstStyle>
          <a:p>
            <a:r>
              <a:rPr lang="fr-FR" dirty="1" smtClean="0"/>
              <a:t>Cliquez pour modifier le titre de présentation</a:t>
            </a:r>
            <a:endParaRPr lang="en-US"/>
          </a:p>
        </p:txBody>
      </p:sp>
      <p:sp>
        <p:nvSpPr>
          <p:cNvPr id="9" name="Subtitle 2"/>
          <p:cNvSpPr>
            <a:spLocks noGrp="1"/>
          </p:cNvSpPr>
          <p:nvPr>
            <p:ph type="subTitle" idx="1" hasCustomPrompt="1"/>
          </p:nvPr>
        </p:nvSpPr>
        <p:spPr>
          <a:xfrm>
            <a:off x="377908" y="2873831"/>
            <a:ext cx="7897873" cy="935832"/>
          </a:xfrm>
          <a:prstGeom prst="rect"/>
        </p:spPr>
        <p:txBody>
          <a:bodyPr/>
          <a:lstStyle>
            <a:lvl1pPr marL="0" marR="0" indent="0" algn="l" defTabSz="685800" fontAlgn="auto" rtl="0" eaLnBrk="1" latinLnBrk="0" hangingPunct="1">
              <a:lnSpc>
                <a:spcPct val="90000"/>
              </a:lnSpc>
              <a:spcBef>
                <a:spcPts val="750"/>
              </a:spcBef>
              <a:spcAft>
                <a:spcPct val="0"/>
              </a:spcAft>
              <a:buClrTx/>
              <a:buSzTx/>
              <a:buFont typeface="Arial" panose="020b0604020202020204" pitchFamily="34" charset="0"/>
              <a:buNone/>
              <a:defRPr sz="30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1" smtClean="0"/>
              <a:t>Cliquez pour modifier le sous-titre </a:t>
            </a:r>
          </a:p>
        </p:txBody>
      </p:sp>
      <p:sp>
        <p:nvSpPr>
          <p:cNvPr id="10" name="Text Box 5"/>
          <p:cNvSpPr txBox="1">
            <a:spLocks noChangeArrowheads="1"/>
          </p:cNvSpPr>
          <p:nvPr/>
        </p:nvSpPr>
        <p:spPr>
          <a:xfrm>
            <a:off x="203200" y="6438900"/>
            <a:ext cx="11785600" cy="184666"/>
          </a:xfrm>
          <a:prstGeom prst="rect"/>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fontAlgn="base" eaLnBrk="0" hangingPunct="0">
              <a:spcBef>
                <a:spcPct val="0"/>
              </a:spcBef>
              <a:spcAft>
                <a:spcPct val="0"/>
              </a:spcAft>
              <a:defRPr b="1">
                <a:solidFill>
                  <a:schemeClr val="tx1"/>
                </a:solidFill>
                <a:latin typeface="Arial" panose="020b0604020202020204" pitchFamily="34" charset="0"/>
              </a:defRPr>
            </a:lvl6pPr>
            <a:lvl7pPr marL="2971800" indent="-228600" fontAlgn="base" eaLnBrk="0" hangingPunct="0">
              <a:spcBef>
                <a:spcPct val="0"/>
              </a:spcBef>
              <a:spcAft>
                <a:spcPct val="0"/>
              </a:spcAft>
              <a:defRPr b="1">
                <a:solidFill>
                  <a:schemeClr val="tx1"/>
                </a:solidFill>
                <a:latin typeface="Arial" panose="020b0604020202020204" pitchFamily="34" charset="0"/>
              </a:defRPr>
            </a:lvl7pPr>
            <a:lvl8pPr marL="3429000" indent="-228600" fontAlgn="base" eaLnBrk="0" hangingPunct="0">
              <a:spcBef>
                <a:spcPct val="0"/>
              </a:spcBef>
              <a:spcAft>
                <a:spcPct val="0"/>
              </a:spcAft>
              <a:defRPr b="1">
                <a:solidFill>
                  <a:schemeClr val="tx1"/>
                </a:solidFill>
                <a:latin typeface="Arial" panose="020b0604020202020204" pitchFamily="34" charset="0"/>
              </a:defRPr>
            </a:lvl8pPr>
            <a:lvl9pPr marL="3886200" indent="-228600" fontAlgn="base" eaLnBrk="0" hangingPunct="0">
              <a:spcBef>
                <a:spcPct val="0"/>
              </a:spcBef>
              <a:spcAft>
                <a:spcPct val="0"/>
              </a:spcAft>
              <a:defRPr b="1">
                <a:solidFill>
                  <a:schemeClr val="tx1"/>
                </a:solidFill>
                <a:latin typeface="Arial" panose="020b0604020202020204" pitchFamily="34" charset="0"/>
              </a:defRPr>
            </a:lvl9pPr>
          </a:lstStyle>
          <a:p>
            <a:pPr algn="ctr" eaLnBrk="1" hangingPunct="1">
              <a:defRPr/>
            </a:pPr>
            <a:r>
              <a:rPr lang="en-US" altLang="en-US" sz="600" b="0" i="0" spc="100" baseline="0" dirty="1" smtClean="0">
                <a:solidFill>
                  <a:schemeClr val="bg1"/>
                </a:solidFill>
                <a:latin typeface="Arial" panose="020b0604020202020204" pitchFamily="34" charset="0"/>
                <a:cs typeface="Arial" panose="020b0604020202020204" pitchFamily="34" charset="0"/>
              </a:rPr>
              <a:t>VANCOUVER     CALGARY     EDMONTON     SASKATOON     REGINA     LONDON     KITCHENER-WATERLOO     GUELPH     TORONTO     VAUGHAN     MARKHAM     MONTRÉAL</a:t>
            </a:r>
          </a:p>
        </p:txBody>
      </p:sp>
      <p:pic>
        <p:nvPicPr>
          <p:cNvPr id="12" name="Picture 11"/>
          <p:cNvPicPr>
            <a:picLocks noChangeAspect="1"/>
          </p:cNvPicPr>
          <p:nvPr/>
        </p:nvPicPr>
        <p:blipFill>
          <a:blip r:embed="rId4"/>
          <a:srcRect/>
          <a:stretch>
            <a:fillRect/>
          </a:stretch>
        </p:blipFill>
        <p:spPr>
          <a:xfrm>
            <a:off x="501053" y="304800"/>
            <a:ext cx="3254083" cy="113640"/>
          </a:xfrm>
          <a:prstGeom prst="rect"/>
        </p:spPr>
      </p:pic>
    </p:spTree>
    <p:extLst>
      <p:ext uri="{BB962C8B-B14F-4D97-AF65-F5344CB8AC3E}">
        <p14:creationId xmlns:p14="http://schemas.microsoft.com/office/powerpoint/2010/main" val="3281022177"/>
      </p:ext>
    </p:extLst>
  </p:cSld>
  <p:clrMapOvr>
    <a:masterClrMapping/>
  </p:clrMapOvr>
  <p:timing>
    <p:tnLst>
      <p:par>
        <p:cTn id="1" dur="indefinite" restart="never" nodeType="tmRoot"/>
      </p:par>
    </p:tnLst>
  </p:timing>
  <p:hf hdr="0" dt="0" ftr="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over (Option 3) - Presentation Title">
    <p:bg>
      <p:bgPr>
        <a:solidFill>
          <a:schemeClr val="bg1"/>
        </a:solidFill>
        <a:effectLst/>
      </p:bgPr>
    </p:bg>
    <p:spTree>
      <p:nvGrpSpPr>
        <p:cNvPr id="1" name=""/>
        <p:cNvGrpSpPr/>
        <p:nvPr/>
      </p:nvGrpSpPr>
      <p:grpSpPr>
        <a:xfrm>
          <a:off x="0" y="0"/>
          <a:ext cx="0" cy="0"/>
          <a:chOff x="0" y="0"/>
          <a:chExt cx="0" cy="0"/>
        </a:xfrm>
      </p:grpSpPr>
      <p:sp>
        <p:nvSpPr>
          <p:cNvPr id="11" name="Rectangle 2"/>
          <p:cNvSpPr>
            <a:spLocks noChangeArrowheads="1"/>
          </p:cNvSpPr>
          <p:nvPr/>
        </p:nvSpPr>
        <p:spPr>
          <a:xfrm>
            <a:off x="0" y="2966530"/>
            <a:ext cx="12192000" cy="3891471"/>
          </a:xfrm>
          <a:prstGeom prst="rect"/>
          <a:solidFill>
            <a:srgbClr val="2E29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fontAlgn="base" eaLnBrk="0" hangingPunct="0">
              <a:spcBef>
                <a:spcPct val="0"/>
              </a:spcBef>
              <a:spcAft>
                <a:spcPct val="0"/>
              </a:spcAft>
              <a:defRPr b="1">
                <a:solidFill>
                  <a:schemeClr val="tx1"/>
                </a:solidFill>
                <a:latin typeface="Arial" panose="020b0604020202020204" pitchFamily="34" charset="0"/>
              </a:defRPr>
            </a:lvl6pPr>
            <a:lvl7pPr marL="2971800" indent="-228600" fontAlgn="base" eaLnBrk="0" hangingPunct="0">
              <a:spcBef>
                <a:spcPct val="0"/>
              </a:spcBef>
              <a:spcAft>
                <a:spcPct val="0"/>
              </a:spcAft>
              <a:defRPr b="1">
                <a:solidFill>
                  <a:schemeClr val="tx1"/>
                </a:solidFill>
                <a:latin typeface="Arial" panose="020b0604020202020204" pitchFamily="34" charset="0"/>
              </a:defRPr>
            </a:lvl7pPr>
            <a:lvl8pPr marL="3429000" indent="-228600" fontAlgn="base" eaLnBrk="0" hangingPunct="0">
              <a:spcBef>
                <a:spcPct val="0"/>
              </a:spcBef>
              <a:spcAft>
                <a:spcPct val="0"/>
              </a:spcAft>
              <a:defRPr b="1">
                <a:solidFill>
                  <a:schemeClr val="tx1"/>
                </a:solidFill>
                <a:latin typeface="Arial" panose="020b0604020202020204" pitchFamily="34" charset="0"/>
              </a:defRPr>
            </a:lvl8pPr>
            <a:lvl9pPr marL="3886200" indent="-228600" fontAlgn="base" eaLnBrk="0" hangingPunct="0">
              <a:spcBef>
                <a:spcPct val="0"/>
              </a:spcBef>
              <a:spcAft>
                <a:spcPct val="0"/>
              </a:spcAft>
              <a:defRPr b="1">
                <a:solidFill>
                  <a:schemeClr val="tx1"/>
                </a:solidFill>
                <a:latin typeface="Arial" panose="020b0604020202020204" pitchFamily="34" charset="0"/>
              </a:defRPr>
            </a:lvl9pPr>
          </a:lstStyle>
          <a:p>
            <a:pPr eaLnBrk="1" hangingPunct="1">
              <a:defRPr/>
            </a:pPr>
            <a:endParaRPr lang="en-US" altLang="en-US" sz="1800" smtClean="0"/>
          </a:p>
        </p:txBody>
      </p:sp>
      <p:pic>
        <p:nvPicPr>
          <p:cNvPr id="13" name="Picture 12"/>
          <p:cNvPicPr>
            <a:picLocks noChangeAspect="1"/>
          </p:cNvPicPr>
          <p:nvPr/>
        </p:nvPicPr>
        <p:blipFill>
          <a:blip r:embed="rId2"/>
          <a:srcRect/>
          <a:stretch>
            <a:fillRect/>
          </a:stretch>
        </p:blipFill>
        <p:spPr>
          <a:xfrm>
            <a:off x="0" y="0"/>
            <a:ext cx="12192000" cy="2857500"/>
          </a:xfrm>
          <a:prstGeom prst="rect"/>
        </p:spPr>
      </p:pic>
      <p:pic>
        <p:nvPicPr>
          <p:cNvPr id="19" name="Picture 18"/>
          <p:cNvPicPr>
            <a:picLocks noChangeAspect="1"/>
          </p:cNvPicPr>
          <p:nvPr/>
        </p:nvPicPr>
        <p:blipFill>
          <a:blip r:embed="rId3"/>
          <a:srcRect/>
          <a:stretch>
            <a:fillRect/>
          </a:stretch>
        </p:blipFill>
        <p:spPr>
          <a:xfrm>
            <a:off x="501053" y="236373"/>
            <a:ext cx="4110576" cy="1643436"/>
          </a:xfrm>
          <a:prstGeom prst="rect"/>
        </p:spPr>
      </p:pic>
      <p:sp>
        <p:nvSpPr>
          <p:cNvPr id="10" name="Text Box 5"/>
          <p:cNvSpPr txBox="1">
            <a:spLocks noChangeArrowheads="1"/>
          </p:cNvSpPr>
          <p:nvPr/>
        </p:nvSpPr>
        <p:spPr>
          <a:xfrm>
            <a:off x="203200" y="6438900"/>
            <a:ext cx="11785600" cy="184666"/>
          </a:xfrm>
          <a:prstGeom prst="rect"/>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fontAlgn="base" eaLnBrk="0" hangingPunct="0">
              <a:spcBef>
                <a:spcPct val="0"/>
              </a:spcBef>
              <a:spcAft>
                <a:spcPct val="0"/>
              </a:spcAft>
              <a:defRPr b="1">
                <a:solidFill>
                  <a:schemeClr val="tx1"/>
                </a:solidFill>
                <a:latin typeface="Arial" panose="020b0604020202020204" pitchFamily="34" charset="0"/>
              </a:defRPr>
            </a:lvl6pPr>
            <a:lvl7pPr marL="2971800" indent="-228600" fontAlgn="base" eaLnBrk="0" hangingPunct="0">
              <a:spcBef>
                <a:spcPct val="0"/>
              </a:spcBef>
              <a:spcAft>
                <a:spcPct val="0"/>
              </a:spcAft>
              <a:defRPr b="1">
                <a:solidFill>
                  <a:schemeClr val="tx1"/>
                </a:solidFill>
                <a:latin typeface="Arial" panose="020b0604020202020204" pitchFamily="34" charset="0"/>
              </a:defRPr>
            </a:lvl7pPr>
            <a:lvl8pPr marL="3429000" indent="-228600" fontAlgn="base" eaLnBrk="0" hangingPunct="0">
              <a:spcBef>
                <a:spcPct val="0"/>
              </a:spcBef>
              <a:spcAft>
                <a:spcPct val="0"/>
              </a:spcAft>
              <a:defRPr b="1">
                <a:solidFill>
                  <a:schemeClr val="tx1"/>
                </a:solidFill>
                <a:latin typeface="Arial" panose="020b0604020202020204" pitchFamily="34" charset="0"/>
              </a:defRPr>
            </a:lvl8pPr>
            <a:lvl9pPr marL="3886200" indent="-228600" fontAlgn="base" eaLnBrk="0" hangingPunct="0">
              <a:spcBef>
                <a:spcPct val="0"/>
              </a:spcBef>
              <a:spcAft>
                <a:spcPct val="0"/>
              </a:spcAft>
              <a:defRPr b="1">
                <a:solidFill>
                  <a:schemeClr val="tx1"/>
                </a:solidFill>
                <a:latin typeface="Arial" panose="020b0604020202020204" pitchFamily="34" charset="0"/>
              </a:defRPr>
            </a:lvl9pPr>
          </a:lstStyle>
          <a:p>
            <a:pPr algn="ctr" eaLnBrk="1" hangingPunct="1">
              <a:defRPr/>
            </a:pPr>
            <a:r>
              <a:rPr lang="en-US" altLang="en-US" sz="600" b="0" i="0" spc="100" baseline="0" dirty="1" smtClean="0">
                <a:solidFill>
                  <a:schemeClr val="bg1"/>
                </a:solidFill>
                <a:latin typeface="Arial" panose="020b0604020202020204" pitchFamily="34" charset="0"/>
                <a:cs typeface="Arial" panose="020b0604020202020204" pitchFamily="34" charset="0"/>
              </a:rPr>
              <a:t>VANCOUVER     CALGARY     EDMONTON     SASKATOON     REGINA     LONDON     KITCHENER-WATERLOO     GUELPH     TORONTO     VAUGHAN     MARKHAM     MONTRÉAL</a:t>
            </a:r>
          </a:p>
        </p:txBody>
      </p:sp>
      <p:sp>
        <p:nvSpPr>
          <p:cNvPr id="8" name="Title 1"/>
          <p:cNvSpPr txBox="1"/>
          <p:nvPr/>
        </p:nvSpPr>
        <p:spPr>
          <a:xfrm>
            <a:off x="501054" y="3531741"/>
            <a:ext cx="11186025" cy="1262063"/>
          </a:xfrm>
          <a:prstGeom prst="rect"/>
        </p:spPr>
        <p:txBody>
          <a:bodyPr anchor="b">
            <a:normAutofit lnSpcReduction="10000"/>
          </a:bodyPr>
          <a:lstStyle>
            <a:lvl1pPr algn="ctr" defTabSz="685800" rtl="0" eaLnBrk="1" latinLnBrk="0" hangingPunct="1">
              <a:lnSpc>
                <a:spcPct val="90000"/>
              </a:lnSpc>
              <a:spcBef>
                <a:spcPct val="0"/>
              </a:spcBef>
              <a:buNone/>
              <a:defRPr sz="4500" b="1" i="0" kern="1200" cap="none" baseline="0">
                <a:solidFill>
                  <a:schemeClr val="bg1"/>
                </a:solidFill>
                <a:latin typeface="Arial" panose="020b0604020202020204" pitchFamily="34" charset="0"/>
                <a:ea typeface="+mj-ea"/>
                <a:cs typeface="Arial" panose="020b0604020202020204" pitchFamily="34" charset="0"/>
              </a:defRPr>
            </a:lvl1pPr>
          </a:lstStyle>
          <a:p>
            <a:r>
              <a:rPr lang="fr-FR" sz="4500" dirty="1" smtClean="0"/>
              <a:t>Cliquez pour modifier le titre de présentation</a:t>
            </a:r>
            <a:endParaRPr lang="en-US" sz="4500"/>
          </a:p>
        </p:txBody>
      </p:sp>
      <p:sp>
        <p:nvSpPr>
          <p:cNvPr id="9" name="Subtitle 2"/>
          <p:cNvSpPr txBox="1"/>
          <p:nvPr/>
        </p:nvSpPr>
        <p:spPr>
          <a:xfrm>
            <a:off x="501055" y="4864445"/>
            <a:ext cx="11186024" cy="935832"/>
          </a:xfrm>
          <a:prstGeom prst="rect"/>
        </p:spPr>
        <p:txBody>
          <a:bodyPr/>
          <a:lstStyle>
            <a:lvl1pPr marL="0" marR="0" indent="0" algn="ctr" defTabSz="685800" fontAlgn="auto" rtl="0" eaLnBrk="1" latinLnBrk="0" hangingPunct="1">
              <a:lnSpc>
                <a:spcPct val="90000"/>
              </a:lnSpc>
              <a:spcBef>
                <a:spcPts val="750"/>
              </a:spcBef>
              <a:spcAft>
                <a:spcPct val="0"/>
              </a:spcAft>
              <a:buClrTx/>
              <a:buSzTx/>
              <a:buFont typeface="Arial" panose="020b0604020202020204" pitchFamily="34" charset="0"/>
              <a:buNone/>
              <a:defRPr sz="3000" kern="1200" baseline="0">
                <a:solidFill>
                  <a:schemeClr val="bg1"/>
                </a:solidFill>
                <a:latin typeface="Arial" panose="020b0604020202020204" pitchFamily="34" charset="0"/>
                <a:ea typeface="+mn-ea"/>
                <a:cs typeface="Arial" panose="020b0604020202020204" pitchFamily="34" charset="0"/>
              </a:defRPr>
            </a:lvl1pPr>
            <a:lvl2pPr marL="457200" indent="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2pPr>
            <a:lvl3pPr marL="914400" indent="0" algn="ctr"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3pPr>
            <a:lvl4pPr marL="13716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4pPr>
            <a:lvl5pPr marL="18288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5pPr>
            <a:lvl6pPr marL="22860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6pPr>
            <a:lvl7pPr marL="27432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7pPr>
            <a:lvl8pPr marL="32004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8pPr>
            <a:lvl9pPr marL="36576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9pPr>
          </a:lstStyle>
          <a:p>
            <a:r>
              <a:rPr lang="fr-FR" sz="3000" dirty="1" smtClean="0"/>
              <a:t>Cliquez pour modifier le sous-titre</a:t>
            </a:r>
            <a:endParaRPr lang="en-US" sz="3000" smtClean="0"/>
          </a:p>
        </p:txBody>
      </p:sp>
      <p:pic>
        <p:nvPicPr>
          <p:cNvPr id="12" name="Picture 11"/>
          <p:cNvPicPr>
            <a:picLocks noChangeAspect="1"/>
          </p:cNvPicPr>
          <p:nvPr/>
        </p:nvPicPr>
        <p:blipFill>
          <a:blip r:embed="rId4"/>
          <a:srcRect/>
          <a:stretch>
            <a:fillRect/>
          </a:stretch>
        </p:blipFill>
        <p:spPr>
          <a:xfrm>
            <a:off x="8508712" y="1090943"/>
            <a:ext cx="3254083" cy="113640"/>
          </a:xfrm>
          <a:prstGeom prst="rect"/>
        </p:spPr>
      </p:pic>
    </p:spTree>
    <p:extLst>
      <p:ext uri="{BB962C8B-B14F-4D97-AF65-F5344CB8AC3E}">
        <p14:creationId xmlns:p14="http://schemas.microsoft.com/office/powerpoint/2010/main" val="3702851369"/>
      </p:ext>
    </p:extLst>
  </p:cSld>
  <p:clrMapOvr>
    <a:masterClrMapping/>
  </p:clrMapOvr>
  <p:timing>
    <p:tnLst>
      <p:par>
        <p:cTn id="1" dur="indefinite" restart="never" nodeType="tmRoot"/>
      </p:par>
    </p:tnLst>
  </p:timing>
  <p:hf hdr="0" dt="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325613-D9DB-4AF7-BD22-4FB6213D9F91}" type="slidenum">
              <a:rPr lang="en-US" altLang="en-US">
                <a:solidFill>
                  <a:srgbClr val="000000"/>
                </a:solidFill>
              </a:rPr>
              <a:t>‹#›</a:t>
            </a:fld>
          </a:p>
        </p:txBody>
      </p:sp>
      <p:sp>
        <p:nvSpPr>
          <p:cNvPr id="2" name="Title 1"/>
          <p:cNvSpPr>
            <a:spLocks noGrp="1"/>
          </p:cNvSpPr>
          <p:nvPr>
            <p:ph type="title"/>
          </p:nvPr>
        </p:nvSpPr>
        <p:spPr>
          <a:xfrm>
            <a:off x="831851" y="1709739"/>
            <a:ext cx="10515600" cy="2852737"/>
          </a:xfrm>
        </p:spPr>
        <p:txBody>
          <a:bodyPr anchor="b"/>
          <a:lstStyle>
            <a:lvl1pPr>
              <a:defRPr sz="6000"/>
            </a:lvl1pPr>
          </a:lstStyle>
          <a:p>
            <a:r>
              <a:rPr lang="en-US" dirty="1"/>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1"/>
              <a:t>Click to edit Master text styles</a:t>
            </a:r>
          </a:p>
        </p:txBody>
      </p:sp>
    </p:spTree>
    <p:extLst>
      <p:ext uri="{BB962C8B-B14F-4D97-AF65-F5344CB8AC3E}">
        <p14:creationId xmlns:p14="http://schemas.microsoft.com/office/powerpoint/2010/main" val="3617780453"/>
      </p:ext>
    </p:extLst>
  </p:cSld>
  <p:clrMapOvr>
    <a:masterClrMapping/>
  </p:clrMapOvr>
  <p:transition spd="med">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Main Section Title">
    <p:spTree>
      <p:nvGrpSpPr>
        <p:cNvPr id="1" name=""/>
        <p:cNvGrpSpPr/>
        <p:nvPr/>
      </p:nvGrpSpPr>
      <p:grpSpPr>
        <a:xfrm>
          <a:off x="0" y="0"/>
          <a:ext cx="0" cy="0"/>
          <a:chOff x="0" y="0"/>
          <a:chExt cx="0" cy="0"/>
        </a:xfrm>
      </p:grpSpPr>
      <p:sp>
        <p:nvSpPr>
          <p:cNvPr id="8" name="Rectangle 2"/>
          <p:cNvSpPr>
            <a:spLocks noChangeArrowheads="1"/>
          </p:cNvSpPr>
          <p:nvPr/>
        </p:nvSpPr>
        <p:spPr>
          <a:xfrm>
            <a:off x="0" y="1"/>
            <a:ext cx="12192000" cy="2524124"/>
          </a:xfrm>
          <a:prstGeom prst="rect"/>
          <a:solidFill>
            <a:srgbClr val="2E29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fontAlgn="base" eaLnBrk="0" hangingPunct="0">
              <a:spcBef>
                <a:spcPct val="0"/>
              </a:spcBef>
              <a:spcAft>
                <a:spcPct val="0"/>
              </a:spcAft>
              <a:defRPr b="1">
                <a:solidFill>
                  <a:schemeClr val="tx1"/>
                </a:solidFill>
                <a:latin typeface="Arial" panose="020b0604020202020204" pitchFamily="34" charset="0"/>
              </a:defRPr>
            </a:lvl6pPr>
            <a:lvl7pPr marL="2971800" indent="-228600" fontAlgn="base" eaLnBrk="0" hangingPunct="0">
              <a:spcBef>
                <a:spcPct val="0"/>
              </a:spcBef>
              <a:spcAft>
                <a:spcPct val="0"/>
              </a:spcAft>
              <a:defRPr b="1">
                <a:solidFill>
                  <a:schemeClr val="tx1"/>
                </a:solidFill>
                <a:latin typeface="Arial" panose="020b0604020202020204" pitchFamily="34" charset="0"/>
              </a:defRPr>
            </a:lvl7pPr>
            <a:lvl8pPr marL="3429000" indent="-228600" fontAlgn="base" eaLnBrk="0" hangingPunct="0">
              <a:spcBef>
                <a:spcPct val="0"/>
              </a:spcBef>
              <a:spcAft>
                <a:spcPct val="0"/>
              </a:spcAft>
              <a:defRPr b="1">
                <a:solidFill>
                  <a:schemeClr val="tx1"/>
                </a:solidFill>
                <a:latin typeface="Arial" panose="020b0604020202020204" pitchFamily="34" charset="0"/>
              </a:defRPr>
            </a:lvl8pPr>
            <a:lvl9pPr marL="3886200" indent="-228600" fontAlgn="base" eaLnBrk="0" hangingPunct="0">
              <a:spcBef>
                <a:spcPct val="0"/>
              </a:spcBef>
              <a:spcAft>
                <a:spcPct val="0"/>
              </a:spcAft>
              <a:defRPr b="1">
                <a:solidFill>
                  <a:schemeClr val="tx1"/>
                </a:solidFill>
                <a:latin typeface="Arial" panose="020b0604020202020204" pitchFamily="34" charset="0"/>
              </a:defRPr>
            </a:lvl9pPr>
          </a:lstStyle>
          <a:p>
            <a:pPr eaLnBrk="1" hangingPunct="1">
              <a:defRPr/>
            </a:pPr>
            <a:endParaRPr lang="en-US" altLang="en-US" sz="1800" smtClean="0"/>
          </a:p>
        </p:txBody>
      </p:sp>
      <p:pic>
        <p:nvPicPr>
          <p:cNvPr id="4" name="Picture 3"/>
          <p:cNvPicPr>
            <a:picLocks noChangeAspect="1"/>
          </p:cNvPicPr>
          <p:nvPr/>
        </p:nvPicPr>
        <p:blipFill>
          <a:blip r:embed="rId2"/>
          <a:srcRect/>
          <a:stretch>
            <a:fillRect/>
          </a:stretch>
        </p:blipFill>
        <p:spPr>
          <a:xfrm>
            <a:off x="4040712" y="375864"/>
            <a:ext cx="4110576" cy="1643436"/>
          </a:xfrm>
          <a:prstGeom prst="rect"/>
        </p:spPr>
      </p:pic>
      <p:sp>
        <p:nvSpPr>
          <p:cNvPr id="7" name="Title 1"/>
          <p:cNvSpPr>
            <a:spLocks noGrp="1"/>
          </p:cNvSpPr>
          <p:nvPr>
            <p:ph type="ctrTitle" hasCustomPrompt="1"/>
          </p:nvPr>
        </p:nvSpPr>
        <p:spPr>
          <a:xfrm>
            <a:off x="571499" y="2820987"/>
            <a:ext cx="11010900" cy="1632158"/>
          </a:xfrm>
          <a:prstGeom prst="rect"/>
        </p:spPr>
        <p:txBody>
          <a:bodyPr anchor="b">
            <a:normAutofit/>
          </a:bodyPr>
          <a:lstStyle>
            <a:lvl1pPr algn="ctr">
              <a:defRPr sz="4500" b="1" i="0" cap="none" baseline="0">
                <a:solidFill>
                  <a:schemeClr val="tx1"/>
                </a:solidFill>
                <a:latin typeface="Arial" panose="020b0604020202020204" pitchFamily="34" charset="0"/>
              </a:defRPr>
            </a:lvl1pPr>
          </a:lstStyle>
          <a:p>
            <a:r>
              <a:rPr lang="fr-FR" dirty="1" smtClean="0"/>
              <a:t>Cliquez pour modifier principal titre de section</a:t>
            </a:r>
            <a:endParaRPr lang="en-US"/>
          </a:p>
        </p:txBody>
      </p:sp>
      <p:sp>
        <p:nvSpPr>
          <p:cNvPr id="12" name="Subtitle 2"/>
          <p:cNvSpPr>
            <a:spLocks noGrp="1"/>
          </p:cNvSpPr>
          <p:nvPr>
            <p:ph type="subTitle" idx="1" hasCustomPrompt="1"/>
          </p:nvPr>
        </p:nvSpPr>
        <p:spPr>
          <a:xfrm>
            <a:off x="571499" y="4453145"/>
            <a:ext cx="11010900" cy="1655762"/>
          </a:xfrm>
          <a:prstGeom prst="rect"/>
        </p:spPr>
        <p:txBody>
          <a:bodyPr>
            <a:normAutofit/>
          </a:bodyPr>
          <a:lstStyle>
            <a:lvl1pPr marL="0" indent="0" algn="ctr">
              <a:buNone/>
              <a:defRPr sz="3000" baseline="0">
                <a:solidFill>
                  <a:srgbClr val="2E2925"/>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1" smtClean="0"/>
              <a:t>Cliquez pour modifier le sous-titre</a:t>
            </a:r>
            <a:endParaRPr lang="en-US"/>
          </a:p>
        </p:txBody>
      </p:sp>
      <p:sp>
        <p:nvSpPr>
          <p:cNvPr id="17" name="Slide Number Placeholder 3"/>
          <p:cNvSpPr txBox="1"/>
          <p:nvPr/>
        </p:nvSpPr>
        <p:spPr>
          <a:xfrm>
            <a:off x="10693399" y="6299201"/>
            <a:ext cx="888999" cy="365125"/>
          </a:xfrm>
          <a:prstGeom prst="rect"/>
        </p:spPr>
        <p:txBody>
          <a:bodyPr anchor="b" anchorCtr="0"/>
          <a:lstStyle>
            <a:defPPr>
              <a:defRPr lang="en-US"/>
            </a:defPPr>
            <a:lvl1pPr marL="0" algn="l" defTabSz="914400" rtl="0" eaLnBrk="1" latinLnBrk="0" hangingPunct="1">
              <a:defRPr sz="1000" kern="1200" baseline="0">
                <a:solidFill>
                  <a:srgbClr val="2E2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0547A2D-4FDD-4B53-9714-4540F02FFC30}" type="slidenum">
              <a:rPr lang="en-US" sz="1000" smtClean="0"/>
              <a:t>‹#›</a:t>
            </a:fld>
            <a:endParaRPr lang="en-US" sz="1000"/>
          </a:p>
        </p:txBody>
      </p:sp>
      <p:sp>
        <p:nvSpPr>
          <p:cNvPr id="3" name="Text Placeholder 2"/>
          <p:cNvSpPr>
            <a:spLocks noGrp="1"/>
          </p:cNvSpPr>
          <p:nvPr>
            <p:ph type="body" sz="quarter" idx="12" hasCustomPrompt="1"/>
          </p:nvPr>
        </p:nvSpPr>
        <p:spPr>
          <a:xfrm>
            <a:off x="3677707" y="6299200"/>
            <a:ext cx="6652683" cy="365125"/>
          </a:xfrm>
          <a:prstGeom prst="rect"/>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1" smtClean="0"/>
              <a:t>Footer</a:t>
            </a:r>
            <a:endParaRPr lang="en-US"/>
          </a:p>
        </p:txBody>
      </p:sp>
      <p:sp>
        <p:nvSpPr>
          <p:cNvPr id="13" name="Text Placeholder 2"/>
          <p:cNvSpPr>
            <a:spLocks noGrp="1"/>
          </p:cNvSpPr>
          <p:nvPr>
            <p:ph type="body" sz="quarter" idx="13" hasCustomPrompt="1"/>
          </p:nvPr>
        </p:nvSpPr>
        <p:spPr>
          <a:xfrm>
            <a:off x="571499" y="6299200"/>
            <a:ext cx="2743199" cy="365125"/>
          </a:xfrm>
          <a:prstGeom prst="rect"/>
        </p:spPr>
        <p:txBody>
          <a:bodyPr anchor="b" anchorCtr="0"/>
          <a:lstStyle>
            <a:lvl1pPr marL="0" indent="0">
              <a:buFontTx/>
              <a:buNone/>
              <a:defRPr sz="1000" baseline="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1" smtClean="0"/>
              <a:t>Date</a:t>
            </a:r>
            <a:endParaRPr lang="en-US"/>
          </a:p>
        </p:txBody>
      </p:sp>
      <p:pic>
        <p:nvPicPr>
          <p:cNvPr id="10" name="Picture 9"/>
          <p:cNvPicPr>
            <a:picLocks noChangeAspect="1"/>
          </p:cNvPicPr>
          <p:nvPr/>
        </p:nvPicPr>
        <p:blipFill>
          <a:blip r:embed="rId3"/>
          <a:srcRect/>
          <a:stretch>
            <a:fillRect/>
          </a:stretch>
        </p:blipFill>
        <p:spPr>
          <a:xfrm>
            <a:off x="8394652" y="304800"/>
            <a:ext cx="3254083" cy="113640"/>
          </a:xfrm>
          <a:prstGeom prst="rect"/>
        </p:spPr>
      </p:pic>
    </p:spTree>
    <p:extLst>
      <p:ext uri="{BB962C8B-B14F-4D97-AF65-F5344CB8AC3E}">
        <p14:creationId xmlns:p14="http://schemas.microsoft.com/office/powerpoint/2010/main" val="1918410719"/>
      </p:ext>
    </p:extLst>
  </p:cSld>
  <p:clrMapOvr>
    <a:masterClrMapping/>
  </p:clrMapOvr>
  <p:transition spd="med">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Section Title and Sub-title (Centered)">
    <p:spTree>
      <p:nvGrpSpPr>
        <p:cNvPr id="1" name=""/>
        <p:cNvGrpSpPr/>
        <p:nvPr/>
      </p:nvGrpSpPr>
      <p:grpSpPr>
        <a:xfrm>
          <a:off x="0" y="0"/>
          <a:ext cx="0" cy="0"/>
          <a:chOff x="0" y="0"/>
          <a:chExt cx="0" cy="0"/>
        </a:xfrm>
      </p:grpSpPr>
      <p:sp>
        <p:nvSpPr>
          <p:cNvPr id="11" name="Rectangle 2"/>
          <p:cNvSpPr>
            <a:spLocks noChangeArrowheads="1"/>
          </p:cNvSpPr>
          <p:nvPr/>
        </p:nvSpPr>
        <p:spPr>
          <a:xfrm>
            <a:off x="0" y="1"/>
            <a:ext cx="12192000" cy="646113"/>
          </a:xfrm>
          <a:prstGeom prst="rect"/>
          <a:solidFill>
            <a:srgbClr val="2E29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fontAlgn="base" eaLnBrk="0" hangingPunct="0">
              <a:spcBef>
                <a:spcPct val="0"/>
              </a:spcBef>
              <a:spcAft>
                <a:spcPct val="0"/>
              </a:spcAft>
              <a:defRPr b="1">
                <a:solidFill>
                  <a:schemeClr val="tx1"/>
                </a:solidFill>
                <a:latin typeface="Arial" panose="020b0604020202020204" pitchFamily="34" charset="0"/>
              </a:defRPr>
            </a:lvl6pPr>
            <a:lvl7pPr marL="2971800" indent="-228600" fontAlgn="base" eaLnBrk="0" hangingPunct="0">
              <a:spcBef>
                <a:spcPct val="0"/>
              </a:spcBef>
              <a:spcAft>
                <a:spcPct val="0"/>
              </a:spcAft>
              <a:defRPr b="1">
                <a:solidFill>
                  <a:schemeClr val="tx1"/>
                </a:solidFill>
                <a:latin typeface="Arial" panose="020b0604020202020204" pitchFamily="34" charset="0"/>
              </a:defRPr>
            </a:lvl7pPr>
            <a:lvl8pPr marL="3429000" indent="-228600" fontAlgn="base" eaLnBrk="0" hangingPunct="0">
              <a:spcBef>
                <a:spcPct val="0"/>
              </a:spcBef>
              <a:spcAft>
                <a:spcPct val="0"/>
              </a:spcAft>
              <a:defRPr b="1">
                <a:solidFill>
                  <a:schemeClr val="tx1"/>
                </a:solidFill>
                <a:latin typeface="Arial" panose="020b0604020202020204" pitchFamily="34" charset="0"/>
              </a:defRPr>
            </a:lvl8pPr>
            <a:lvl9pPr marL="3886200" indent="-228600" fontAlgn="base" eaLnBrk="0" hangingPunct="0">
              <a:spcBef>
                <a:spcPct val="0"/>
              </a:spcBef>
              <a:spcAft>
                <a:spcPct val="0"/>
              </a:spcAft>
              <a:defRPr b="1">
                <a:solidFill>
                  <a:schemeClr val="tx1"/>
                </a:solidFill>
                <a:latin typeface="Arial" panose="020b0604020202020204" pitchFamily="34" charset="0"/>
              </a:defRPr>
            </a:lvl9pPr>
          </a:lstStyle>
          <a:p>
            <a:pPr eaLnBrk="1" hangingPunct="1">
              <a:defRPr/>
            </a:pPr>
            <a:endParaRPr lang="en-US" altLang="en-US" sz="1800" smtClean="0"/>
          </a:p>
        </p:txBody>
      </p:sp>
      <p:pic>
        <p:nvPicPr>
          <p:cNvPr id="5" name="Picture 4"/>
          <p:cNvPicPr>
            <a:picLocks noChangeAspect="1"/>
          </p:cNvPicPr>
          <p:nvPr/>
        </p:nvPicPr>
        <p:blipFill>
          <a:blip r:embed="rId2"/>
          <a:srcRect/>
          <a:stretch>
            <a:fillRect/>
          </a:stretch>
        </p:blipFill>
        <p:spPr>
          <a:xfrm>
            <a:off x="609601" y="41276"/>
            <a:ext cx="3352800" cy="570559"/>
          </a:xfrm>
          <a:prstGeom prst="rect"/>
        </p:spPr>
      </p:pic>
      <p:sp>
        <p:nvSpPr>
          <p:cNvPr id="9" name="Title 1"/>
          <p:cNvSpPr>
            <a:spLocks noGrp="1"/>
          </p:cNvSpPr>
          <p:nvPr>
            <p:ph type="ctrTitle" hasCustomPrompt="1"/>
          </p:nvPr>
        </p:nvSpPr>
        <p:spPr>
          <a:xfrm>
            <a:off x="571499" y="1687512"/>
            <a:ext cx="11010900" cy="1632158"/>
          </a:xfrm>
          <a:prstGeom prst="rect"/>
        </p:spPr>
        <p:txBody>
          <a:bodyPr anchor="b">
            <a:normAutofit/>
          </a:bodyPr>
          <a:lstStyle>
            <a:lvl1pPr algn="ctr">
              <a:defRPr sz="4500" b="1" i="0" cap="none" baseline="0">
                <a:solidFill>
                  <a:schemeClr val="tx1"/>
                </a:solidFill>
                <a:latin typeface="Arial" panose="020b0604020202020204" pitchFamily="34" charset="0"/>
              </a:defRPr>
            </a:lvl1pPr>
          </a:lstStyle>
          <a:p>
            <a:r>
              <a:rPr lang="fr-FR" dirty="1" smtClean="0"/>
              <a:t>Cliquez pour modifier </a:t>
            </a:r>
            <a:br>
              <a:rPr lang="fr-FR" dirty="1" smtClean="0"/>
            </a:br>
            <a:r>
              <a:rPr lang="fr-FR" dirty="1" smtClean="0"/>
              <a:t>le titre de section</a:t>
            </a:r>
            <a:endParaRPr lang="en-US"/>
          </a:p>
        </p:txBody>
      </p:sp>
      <p:sp>
        <p:nvSpPr>
          <p:cNvPr id="10" name="Subtitle 2"/>
          <p:cNvSpPr>
            <a:spLocks noGrp="1"/>
          </p:cNvSpPr>
          <p:nvPr>
            <p:ph type="subTitle" idx="1" hasCustomPrompt="1"/>
          </p:nvPr>
        </p:nvSpPr>
        <p:spPr>
          <a:xfrm>
            <a:off x="571499" y="3319670"/>
            <a:ext cx="11010900" cy="1655762"/>
          </a:xfrm>
          <a:prstGeom prst="rect"/>
        </p:spPr>
        <p:txBody>
          <a:bodyPr>
            <a:normAutofit/>
          </a:bodyPr>
          <a:lstStyle>
            <a:lvl1pPr marL="0" indent="0" algn="ctr">
              <a:buNone/>
              <a:defRPr sz="3000" baseline="0">
                <a:solidFill>
                  <a:srgbClr val="2E2925"/>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1" smtClean="0"/>
              <a:t>Cliquez pour modifier le sous-titre</a:t>
            </a:r>
            <a:endParaRPr lang="en-US"/>
          </a:p>
        </p:txBody>
      </p:sp>
      <p:sp>
        <p:nvSpPr>
          <p:cNvPr id="17" name="Slide Number Placeholder 3"/>
          <p:cNvSpPr txBox="1"/>
          <p:nvPr/>
        </p:nvSpPr>
        <p:spPr>
          <a:xfrm>
            <a:off x="10693399" y="6299201"/>
            <a:ext cx="888999" cy="365125"/>
          </a:xfrm>
          <a:prstGeom prst="rect"/>
        </p:spPr>
        <p:txBody>
          <a:bodyPr anchor="b" anchorCtr="0"/>
          <a:lstStyle>
            <a:defPPr>
              <a:defRPr lang="en-US"/>
            </a:defPPr>
            <a:lvl1pPr marL="0" algn="l" defTabSz="914400" rtl="0" eaLnBrk="1" latinLnBrk="0" hangingPunct="1">
              <a:defRPr sz="1000" kern="1200" baseline="0">
                <a:solidFill>
                  <a:srgbClr val="2E2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0547A2D-4FDD-4B53-9714-4540F02FFC30}" type="slidenum">
              <a:rPr lang="en-US" sz="1000" smtClean="0"/>
              <a:t>‹#›</a:t>
            </a:fld>
            <a:endParaRPr lang="en-US" sz="1000"/>
          </a:p>
        </p:txBody>
      </p:sp>
      <p:sp>
        <p:nvSpPr>
          <p:cNvPr id="8" name="Text Placeholder 2"/>
          <p:cNvSpPr>
            <a:spLocks noGrp="1"/>
          </p:cNvSpPr>
          <p:nvPr>
            <p:ph type="body" sz="quarter" idx="12" hasCustomPrompt="1"/>
          </p:nvPr>
        </p:nvSpPr>
        <p:spPr>
          <a:xfrm>
            <a:off x="3677707" y="6299200"/>
            <a:ext cx="6652683" cy="365125"/>
          </a:xfrm>
          <a:prstGeom prst="rect"/>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1" smtClean="0"/>
              <a:t>Footer</a:t>
            </a:r>
            <a:endParaRPr lang="en-US"/>
          </a:p>
        </p:txBody>
      </p:sp>
      <p:sp>
        <p:nvSpPr>
          <p:cNvPr id="14" name="Text Placeholder 2"/>
          <p:cNvSpPr>
            <a:spLocks noGrp="1"/>
          </p:cNvSpPr>
          <p:nvPr>
            <p:ph type="body" sz="quarter" idx="13" hasCustomPrompt="1"/>
          </p:nvPr>
        </p:nvSpPr>
        <p:spPr>
          <a:xfrm>
            <a:off x="571499" y="6299200"/>
            <a:ext cx="2743199" cy="365125"/>
          </a:xfrm>
          <a:prstGeom prst="rect"/>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1" smtClean="0"/>
              <a:t>Date</a:t>
            </a:r>
            <a:endParaRPr lang="en-US"/>
          </a:p>
        </p:txBody>
      </p:sp>
      <p:pic>
        <p:nvPicPr>
          <p:cNvPr id="16" name="Picture 15"/>
          <p:cNvPicPr>
            <a:picLocks noChangeAspect="1"/>
          </p:cNvPicPr>
          <p:nvPr/>
        </p:nvPicPr>
        <p:blipFill>
          <a:blip r:embed="rId3"/>
          <a:srcRect/>
          <a:stretch>
            <a:fillRect/>
          </a:stretch>
        </p:blipFill>
        <p:spPr>
          <a:xfrm>
            <a:off x="8328315" y="268392"/>
            <a:ext cx="3254083" cy="113640"/>
          </a:xfrm>
          <a:prstGeom prst="rect"/>
        </p:spPr>
      </p:pic>
    </p:spTree>
    <p:extLst>
      <p:ext uri="{BB962C8B-B14F-4D97-AF65-F5344CB8AC3E}">
        <p14:creationId xmlns:p14="http://schemas.microsoft.com/office/powerpoint/2010/main" val="2639836008"/>
      </p:ext>
    </p:extLst>
  </p:cSld>
  <p:clrMapOvr>
    <a:masterClrMapping/>
  </p:clrMapOvr>
  <p:transition spd="med">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Section Title and Sub-title (Left Aligned)">
    <p:spTree>
      <p:nvGrpSpPr>
        <p:cNvPr id="1" name=""/>
        <p:cNvGrpSpPr/>
        <p:nvPr/>
      </p:nvGrpSpPr>
      <p:grpSpPr>
        <a:xfrm>
          <a:off x="0" y="0"/>
          <a:ext cx="0" cy="0"/>
          <a:chOff x="0" y="0"/>
          <a:chExt cx="0" cy="0"/>
        </a:xfrm>
      </p:grpSpPr>
      <p:sp>
        <p:nvSpPr>
          <p:cNvPr id="8" name="Subtitle 2"/>
          <p:cNvSpPr>
            <a:spLocks noGrp="1"/>
          </p:cNvSpPr>
          <p:nvPr>
            <p:ph type="subTitle" idx="13" hasCustomPrompt="1"/>
          </p:nvPr>
        </p:nvSpPr>
        <p:spPr>
          <a:xfrm>
            <a:off x="571499" y="2933702"/>
            <a:ext cx="11010900" cy="1655762"/>
          </a:xfrm>
          <a:prstGeom prst="rect"/>
        </p:spPr>
        <p:txBody>
          <a:bodyPr>
            <a:normAutofit/>
          </a:bodyPr>
          <a:lstStyle>
            <a:lvl1pPr marL="0" indent="0" algn="l">
              <a:buNone/>
              <a:defRPr sz="3000" baseline="0">
                <a:solidFill>
                  <a:srgbClr val="2E2925"/>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1" smtClean="0"/>
              <a:t>Cliquez pour modifier le sous-titre</a:t>
            </a:r>
            <a:endParaRPr lang="en-US"/>
          </a:p>
        </p:txBody>
      </p:sp>
      <p:sp>
        <p:nvSpPr>
          <p:cNvPr id="9" name="Rectangle 2"/>
          <p:cNvSpPr>
            <a:spLocks noChangeArrowheads="1"/>
          </p:cNvSpPr>
          <p:nvPr/>
        </p:nvSpPr>
        <p:spPr>
          <a:xfrm>
            <a:off x="0" y="1"/>
            <a:ext cx="12192000" cy="646113"/>
          </a:xfrm>
          <a:prstGeom prst="rect"/>
          <a:solidFill>
            <a:srgbClr val="2E29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fontAlgn="base" eaLnBrk="0" hangingPunct="0">
              <a:spcBef>
                <a:spcPct val="0"/>
              </a:spcBef>
              <a:spcAft>
                <a:spcPct val="0"/>
              </a:spcAft>
              <a:defRPr b="1">
                <a:solidFill>
                  <a:schemeClr val="tx1"/>
                </a:solidFill>
                <a:latin typeface="Arial" panose="020b0604020202020204" pitchFamily="34" charset="0"/>
              </a:defRPr>
            </a:lvl6pPr>
            <a:lvl7pPr marL="2971800" indent="-228600" fontAlgn="base" eaLnBrk="0" hangingPunct="0">
              <a:spcBef>
                <a:spcPct val="0"/>
              </a:spcBef>
              <a:spcAft>
                <a:spcPct val="0"/>
              </a:spcAft>
              <a:defRPr b="1">
                <a:solidFill>
                  <a:schemeClr val="tx1"/>
                </a:solidFill>
                <a:latin typeface="Arial" panose="020b0604020202020204" pitchFamily="34" charset="0"/>
              </a:defRPr>
            </a:lvl7pPr>
            <a:lvl8pPr marL="3429000" indent="-228600" fontAlgn="base" eaLnBrk="0" hangingPunct="0">
              <a:spcBef>
                <a:spcPct val="0"/>
              </a:spcBef>
              <a:spcAft>
                <a:spcPct val="0"/>
              </a:spcAft>
              <a:defRPr b="1">
                <a:solidFill>
                  <a:schemeClr val="tx1"/>
                </a:solidFill>
                <a:latin typeface="Arial" panose="020b0604020202020204" pitchFamily="34" charset="0"/>
              </a:defRPr>
            </a:lvl8pPr>
            <a:lvl9pPr marL="3886200" indent="-228600" fontAlgn="base" eaLnBrk="0" hangingPunct="0">
              <a:spcBef>
                <a:spcPct val="0"/>
              </a:spcBef>
              <a:spcAft>
                <a:spcPct val="0"/>
              </a:spcAft>
              <a:defRPr b="1">
                <a:solidFill>
                  <a:schemeClr val="tx1"/>
                </a:solidFill>
                <a:latin typeface="Arial" panose="020b0604020202020204" pitchFamily="34" charset="0"/>
              </a:defRPr>
            </a:lvl9pPr>
          </a:lstStyle>
          <a:p>
            <a:pPr eaLnBrk="1" hangingPunct="1">
              <a:defRPr/>
            </a:pPr>
            <a:endParaRPr lang="en-US" altLang="en-US" sz="1800" smtClean="0"/>
          </a:p>
        </p:txBody>
      </p:sp>
      <p:sp>
        <p:nvSpPr>
          <p:cNvPr id="22" name="Title 21"/>
          <p:cNvSpPr>
            <a:spLocks noGrp="1"/>
          </p:cNvSpPr>
          <p:nvPr>
            <p:ph type="title" hasCustomPrompt="1"/>
          </p:nvPr>
        </p:nvSpPr>
        <p:spPr>
          <a:xfrm>
            <a:off x="571499" y="1301546"/>
            <a:ext cx="11010899" cy="1632157"/>
          </a:xfrm>
          <a:prstGeom prst="rect"/>
        </p:spPr>
        <p:txBody>
          <a:bodyPr anchor="b" anchorCtr="0"/>
          <a:lstStyle>
            <a:lvl1pPr algn="l">
              <a:defRPr sz="4500" b="1" i="0" cap="none" baseline="0">
                <a:solidFill>
                  <a:schemeClr val="tx1"/>
                </a:solidFill>
                <a:latin typeface="Arial" panose="020b0604020202020204" pitchFamily="34" charset="0"/>
              </a:defRPr>
            </a:lvl1pPr>
          </a:lstStyle>
          <a:p>
            <a:pPr algn="l"/>
            <a:r>
              <a:rPr lang="fr-FR" dirty="1" smtClean="0"/>
              <a:t>Cliquez pour modifier </a:t>
            </a:r>
            <a:br>
              <a:rPr lang="fr-FR" dirty="1" smtClean="0"/>
            </a:br>
            <a:r>
              <a:rPr lang="fr-FR" dirty="1" smtClean="0"/>
              <a:t>le titre de section</a:t>
            </a:r>
            <a:endParaRPr lang="en-US"/>
          </a:p>
        </p:txBody>
      </p:sp>
      <p:sp>
        <p:nvSpPr>
          <p:cNvPr id="23" name="Slide Number Placeholder 3"/>
          <p:cNvSpPr txBox="1"/>
          <p:nvPr/>
        </p:nvSpPr>
        <p:spPr>
          <a:xfrm>
            <a:off x="10693399" y="6299201"/>
            <a:ext cx="888999" cy="365125"/>
          </a:xfrm>
          <a:prstGeom prst="rect"/>
        </p:spPr>
        <p:txBody>
          <a:bodyPr anchor="b" anchorCtr="0"/>
          <a:lstStyle>
            <a:defPPr>
              <a:defRPr lang="en-US"/>
            </a:defPPr>
            <a:lvl1pPr marL="0" algn="l" defTabSz="914400" rtl="0" eaLnBrk="1" latinLnBrk="0" hangingPunct="1">
              <a:defRPr sz="1000" kern="1200" baseline="0">
                <a:solidFill>
                  <a:srgbClr val="2E2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0547A2D-4FDD-4B53-9714-4540F02FFC30}" type="slidenum">
              <a:rPr lang="en-US" sz="1000" smtClean="0"/>
              <a:t>‹#›</a:t>
            </a:fld>
            <a:endParaRPr lang="en-US" sz="1000"/>
          </a:p>
        </p:txBody>
      </p:sp>
      <p:sp>
        <p:nvSpPr>
          <p:cNvPr id="12" name="Text Placeholder 2"/>
          <p:cNvSpPr>
            <a:spLocks noGrp="1"/>
          </p:cNvSpPr>
          <p:nvPr>
            <p:ph type="body" sz="quarter" idx="12" hasCustomPrompt="1"/>
          </p:nvPr>
        </p:nvSpPr>
        <p:spPr>
          <a:xfrm>
            <a:off x="3677707" y="6299200"/>
            <a:ext cx="6652683" cy="365125"/>
          </a:xfrm>
          <a:prstGeom prst="rect"/>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1" smtClean="0"/>
              <a:t>Footer</a:t>
            </a:r>
            <a:endParaRPr lang="en-US"/>
          </a:p>
        </p:txBody>
      </p:sp>
      <p:sp>
        <p:nvSpPr>
          <p:cNvPr id="13" name="Text Placeholder 2"/>
          <p:cNvSpPr>
            <a:spLocks noGrp="1"/>
          </p:cNvSpPr>
          <p:nvPr>
            <p:ph type="body" sz="quarter" idx="14" hasCustomPrompt="1"/>
          </p:nvPr>
        </p:nvSpPr>
        <p:spPr>
          <a:xfrm>
            <a:off x="571499" y="6299200"/>
            <a:ext cx="2743199" cy="365125"/>
          </a:xfrm>
          <a:prstGeom prst="rect"/>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1" smtClean="0"/>
              <a:t>Date</a:t>
            </a:r>
            <a:endParaRPr lang="en-US"/>
          </a:p>
        </p:txBody>
      </p:sp>
      <p:pic>
        <p:nvPicPr>
          <p:cNvPr id="14" name="Picture 13"/>
          <p:cNvPicPr>
            <a:picLocks noChangeAspect="1"/>
          </p:cNvPicPr>
          <p:nvPr/>
        </p:nvPicPr>
        <p:blipFill>
          <a:blip r:embed="rId2"/>
          <a:srcRect/>
          <a:stretch>
            <a:fillRect/>
          </a:stretch>
        </p:blipFill>
        <p:spPr>
          <a:xfrm>
            <a:off x="609601" y="41276"/>
            <a:ext cx="3352800" cy="570559"/>
          </a:xfrm>
          <a:prstGeom prst="rect"/>
        </p:spPr>
      </p:pic>
      <p:pic>
        <p:nvPicPr>
          <p:cNvPr id="10" name="Picture 9"/>
          <p:cNvPicPr>
            <a:picLocks noChangeAspect="1"/>
          </p:cNvPicPr>
          <p:nvPr/>
        </p:nvPicPr>
        <p:blipFill>
          <a:blip r:embed="rId3"/>
          <a:srcRect/>
          <a:stretch>
            <a:fillRect/>
          </a:stretch>
        </p:blipFill>
        <p:spPr>
          <a:xfrm>
            <a:off x="8328315" y="268392"/>
            <a:ext cx="3254083" cy="113640"/>
          </a:xfrm>
          <a:prstGeom prst="rect"/>
        </p:spPr>
      </p:pic>
    </p:spTree>
    <p:extLst>
      <p:ext uri="{BB962C8B-B14F-4D97-AF65-F5344CB8AC3E}">
        <p14:creationId xmlns:p14="http://schemas.microsoft.com/office/powerpoint/2010/main" val="2719847387"/>
      </p:ext>
    </p:extLst>
  </p:cSld>
  <p:clrMapOvr>
    <a:masterClrMapping/>
  </p:clrMapOvr>
  <p:transition spd="med">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and Body (with Multimedia Box)">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71498" y="1838325"/>
            <a:ext cx="11010900" cy="4343400"/>
          </a:xfrm>
          <a:prstGeom prst="rect"/>
        </p:spPr>
        <p:txBody>
          <a:bodyPr>
            <a:normAutofit/>
          </a:bodyPr>
          <a:lstStyle>
            <a:lvl1pPr indent="-228600">
              <a:lnSpc>
                <a:spcPct val="100000"/>
              </a:lnSpc>
              <a:spcAft>
                <a:spcPts val="1200"/>
              </a:spcAft>
              <a:defRPr sz="2800" baseline="0">
                <a:solidFill>
                  <a:srgbClr val="2E2925"/>
                </a:solidFill>
                <a:latin typeface="Arial" panose="020b0604020202020204" pitchFamily="34" charset="0"/>
              </a:defRPr>
            </a:lvl1pPr>
            <a:lvl2pPr indent="-228600">
              <a:lnSpc>
                <a:spcPct val="100000"/>
              </a:lnSpc>
              <a:spcAft>
                <a:spcPts val="1200"/>
              </a:spcAft>
              <a:defRPr sz="2400" baseline="0">
                <a:solidFill>
                  <a:srgbClr val="2E2925"/>
                </a:solidFill>
                <a:latin typeface="Arial" panose="020b0604020202020204" pitchFamily="34" charset="0"/>
              </a:defRPr>
            </a:lvl2pPr>
            <a:lvl3pPr indent="-228600">
              <a:lnSpc>
                <a:spcPct val="100000"/>
              </a:lnSpc>
              <a:spcAft>
                <a:spcPts val="1200"/>
              </a:spcAft>
              <a:defRPr sz="2000" baseline="0">
                <a:solidFill>
                  <a:srgbClr val="2E2925"/>
                </a:solidFill>
                <a:latin typeface="Arial" panose="020b0604020202020204" pitchFamily="34" charset="0"/>
              </a:defRPr>
            </a:lvl3pPr>
            <a:lvl4pPr indent="-228600">
              <a:lnSpc>
                <a:spcPct val="100000"/>
              </a:lnSpc>
              <a:spcAft>
                <a:spcPts val="1200"/>
              </a:spcAft>
              <a:defRPr sz="1800" baseline="0">
                <a:solidFill>
                  <a:srgbClr val="2E2925"/>
                </a:solidFill>
                <a:latin typeface="Arial" panose="020b0604020202020204" pitchFamily="34" charset="0"/>
              </a:defRPr>
            </a:lvl4pPr>
            <a:lvl5pPr marL="1371600" marR="0" indent="-228600" algn="l" defTabSz="685800" fontAlgn="auto" rtl="0" eaLnBrk="1" latinLnBrk="0" hangingPunct="1">
              <a:lnSpc>
                <a:spcPct val="100000"/>
              </a:lnSpc>
              <a:spcBef>
                <a:spcPts val="375"/>
              </a:spcBef>
              <a:spcAft>
                <a:spcPts val="1200"/>
              </a:spcAft>
              <a:buClrTx/>
              <a:buSzTx/>
              <a:buFont typeface="Arial" panose="020b0604020202020204" pitchFamily="34" charset="0"/>
              <a:buNone/>
              <a:defRPr lang="fr-FR" sz="1800" b="0" smtClean="0">
                <a:solidFill>
                  <a:srgbClr val="2E2925"/>
                </a:solidFill>
                <a:effectLst/>
                <a:latin typeface="Arial" panose="020b0604020202020204" pitchFamily="34" charset="0"/>
                <a:cs typeface="Arial" panose="020b0604020202020204" pitchFamily="34" charset="0"/>
              </a:defRPr>
            </a:lvl5pPr>
          </a:lstStyle>
          <a:p>
            <a:r>
              <a:rPr lang="fr-FR" dirty="1" smtClean="0"/>
              <a:t>Cliquez pour modifier le texte</a:t>
            </a:r>
          </a:p>
          <a:p>
            <a:pPr lvl="1"/>
            <a:r>
              <a:rPr lang="en-US" dirty="1" smtClean="0"/>
              <a:t>Deuxième niveau</a:t>
            </a:r>
          </a:p>
          <a:p>
            <a:pPr lvl="2"/>
            <a:r>
              <a:rPr lang="en-US" dirty="1" smtClean="0"/>
              <a:t>Troisième niveau</a:t>
            </a:r>
          </a:p>
          <a:p>
            <a:pPr lvl="3"/>
            <a:r>
              <a:rPr lang="en-US" dirty="1" smtClean="0"/>
              <a:t>Quatrième niveau</a:t>
            </a:r>
          </a:p>
          <a:p>
            <a:pPr marL="1543050" marR="0" lvl="4" indent="-171450" algn="l" defTabSz="685800" fontAlgn="auto" rtl="0" eaLnBrk="1" latinLnBrk="0" hangingPunct="1">
              <a:lnSpc>
                <a:spcPct val="90000"/>
              </a:lnSpc>
              <a:spcBef>
                <a:spcPts val="375"/>
              </a:spcBef>
              <a:spcAft>
                <a:spcPct val="0"/>
              </a:spcAft>
              <a:buClrTx/>
              <a:buSzTx/>
              <a:buFont typeface="Arial" panose="020b0604020202020204" pitchFamily="34" charset="0"/>
              <a:buChar char="•"/>
              <a:defRPr/>
            </a:pPr>
            <a:r>
              <a:rPr lang="en-US" dirty="1" smtClean="0"/>
              <a:t>Cinquième niveau</a:t>
            </a:r>
            <a:endParaRPr lang="fr-FR" b="0" smtClean="0">
              <a:solidFill>
                <a:srgbClr val="000000"/>
              </a:solidFill>
              <a:effectLst/>
            </a:endParaRPr>
          </a:p>
          <a:p>
            <a:pPr lvl="4"/>
            <a:endParaRPr lang="en-US"/>
          </a:p>
        </p:txBody>
      </p:sp>
      <p:sp>
        <p:nvSpPr>
          <p:cNvPr id="11" name="Rectangle 2"/>
          <p:cNvSpPr>
            <a:spLocks noChangeArrowheads="1"/>
          </p:cNvSpPr>
          <p:nvPr/>
        </p:nvSpPr>
        <p:spPr>
          <a:xfrm>
            <a:off x="0" y="1"/>
            <a:ext cx="12192000" cy="646113"/>
          </a:xfrm>
          <a:prstGeom prst="rect"/>
          <a:solidFill>
            <a:srgbClr val="2E29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fontAlgn="base" eaLnBrk="0" hangingPunct="0">
              <a:spcBef>
                <a:spcPct val="0"/>
              </a:spcBef>
              <a:spcAft>
                <a:spcPct val="0"/>
              </a:spcAft>
              <a:defRPr b="1">
                <a:solidFill>
                  <a:schemeClr val="tx1"/>
                </a:solidFill>
                <a:latin typeface="Arial" panose="020b0604020202020204" pitchFamily="34" charset="0"/>
              </a:defRPr>
            </a:lvl6pPr>
            <a:lvl7pPr marL="2971800" indent="-228600" fontAlgn="base" eaLnBrk="0" hangingPunct="0">
              <a:spcBef>
                <a:spcPct val="0"/>
              </a:spcBef>
              <a:spcAft>
                <a:spcPct val="0"/>
              </a:spcAft>
              <a:defRPr b="1">
                <a:solidFill>
                  <a:schemeClr val="tx1"/>
                </a:solidFill>
                <a:latin typeface="Arial" panose="020b0604020202020204" pitchFamily="34" charset="0"/>
              </a:defRPr>
            </a:lvl7pPr>
            <a:lvl8pPr marL="3429000" indent="-228600" fontAlgn="base" eaLnBrk="0" hangingPunct="0">
              <a:spcBef>
                <a:spcPct val="0"/>
              </a:spcBef>
              <a:spcAft>
                <a:spcPct val="0"/>
              </a:spcAft>
              <a:defRPr b="1">
                <a:solidFill>
                  <a:schemeClr val="tx1"/>
                </a:solidFill>
                <a:latin typeface="Arial" panose="020b0604020202020204" pitchFamily="34" charset="0"/>
              </a:defRPr>
            </a:lvl8pPr>
            <a:lvl9pPr marL="3886200" indent="-228600" fontAlgn="base" eaLnBrk="0" hangingPunct="0">
              <a:spcBef>
                <a:spcPct val="0"/>
              </a:spcBef>
              <a:spcAft>
                <a:spcPct val="0"/>
              </a:spcAft>
              <a:defRPr b="1">
                <a:solidFill>
                  <a:schemeClr val="tx1"/>
                </a:solidFill>
                <a:latin typeface="Arial" panose="020b0604020202020204" pitchFamily="34" charset="0"/>
              </a:defRPr>
            </a:lvl9pPr>
          </a:lstStyle>
          <a:p>
            <a:pPr eaLnBrk="1" hangingPunct="1">
              <a:defRPr/>
            </a:pPr>
            <a:endParaRPr lang="en-US" altLang="en-US" sz="1800" smtClean="0"/>
          </a:p>
        </p:txBody>
      </p:sp>
      <p:sp>
        <p:nvSpPr>
          <p:cNvPr id="18" name="Title 21"/>
          <p:cNvSpPr>
            <a:spLocks noGrp="1"/>
          </p:cNvSpPr>
          <p:nvPr>
            <p:ph type="title" hasCustomPrompt="1"/>
          </p:nvPr>
        </p:nvSpPr>
        <p:spPr>
          <a:xfrm>
            <a:off x="571499" y="1135062"/>
            <a:ext cx="11010899" cy="703263"/>
          </a:xfrm>
          <a:prstGeom prst="rect"/>
        </p:spPr>
        <p:txBody>
          <a:bodyPr anchor="t" anchorCtr="0"/>
          <a:lstStyle>
            <a:lvl1pPr algn="l">
              <a:defRPr sz="3600" b="1" i="0" cap="none" baseline="0">
                <a:solidFill>
                  <a:schemeClr val="tx1"/>
                </a:solidFill>
                <a:latin typeface="Arial" panose="020b0604020202020204" pitchFamily="34" charset="0"/>
              </a:defRPr>
            </a:lvl1pPr>
          </a:lstStyle>
          <a:p>
            <a:pPr algn="l"/>
            <a:r>
              <a:rPr lang="fr-FR" dirty="1" smtClean="0"/>
              <a:t>Cliquez pour modifier le titre</a:t>
            </a:r>
            <a:endParaRPr lang="en-US"/>
          </a:p>
        </p:txBody>
      </p:sp>
      <p:sp>
        <p:nvSpPr>
          <p:cNvPr id="19" name="Slide Number Placeholder 3"/>
          <p:cNvSpPr txBox="1"/>
          <p:nvPr/>
        </p:nvSpPr>
        <p:spPr>
          <a:xfrm>
            <a:off x="10693399" y="6299201"/>
            <a:ext cx="888999" cy="365125"/>
          </a:xfrm>
          <a:prstGeom prst="rect"/>
        </p:spPr>
        <p:txBody>
          <a:bodyPr anchor="b" anchorCtr="0"/>
          <a:lstStyle>
            <a:defPPr>
              <a:defRPr lang="en-US"/>
            </a:defPPr>
            <a:lvl1pPr marL="0" algn="l" defTabSz="914400" rtl="0" eaLnBrk="1" latinLnBrk="0" hangingPunct="1">
              <a:defRPr sz="1000" kern="1200" baseline="0">
                <a:solidFill>
                  <a:srgbClr val="2E2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0547A2D-4FDD-4B53-9714-4540F02FFC30}" type="slidenum">
              <a:rPr lang="en-US" sz="1000" smtClean="0"/>
              <a:t>‹#›</a:t>
            </a:fld>
            <a:endParaRPr lang="en-US" sz="1000"/>
          </a:p>
        </p:txBody>
      </p:sp>
      <p:sp>
        <p:nvSpPr>
          <p:cNvPr id="8" name="Text Placeholder 2"/>
          <p:cNvSpPr>
            <a:spLocks noGrp="1"/>
          </p:cNvSpPr>
          <p:nvPr>
            <p:ph type="body" sz="quarter" idx="12" hasCustomPrompt="1"/>
          </p:nvPr>
        </p:nvSpPr>
        <p:spPr>
          <a:xfrm>
            <a:off x="3677707" y="6299200"/>
            <a:ext cx="6652683" cy="365125"/>
          </a:xfrm>
          <a:prstGeom prst="rect"/>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1" smtClean="0"/>
              <a:t>Footer</a:t>
            </a:r>
            <a:endParaRPr lang="en-US"/>
          </a:p>
        </p:txBody>
      </p:sp>
      <p:sp>
        <p:nvSpPr>
          <p:cNvPr id="9" name="Text Placeholder 2"/>
          <p:cNvSpPr>
            <a:spLocks noGrp="1"/>
          </p:cNvSpPr>
          <p:nvPr>
            <p:ph type="body" sz="quarter" idx="13" hasCustomPrompt="1"/>
          </p:nvPr>
        </p:nvSpPr>
        <p:spPr>
          <a:xfrm>
            <a:off x="571499" y="6299200"/>
            <a:ext cx="2743199" cy="365125"/>
          </a:xfrm>
          <a:prstGeom prst="rect"/>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1" smtClean="0"/>
              <a:t>Date</a:t>
            </a:r>
            <a:endParaRPr lang="en-US"/>
          </a:p>
        </p:txBody>
      </p:sp>
      <p:pic>
        <p:nvPicPr>
          <p:cNvPr id="10" name="Picture 9"/>
          <p:cNvPicPr>
            <a:picLocks noChangeAspect="1"/>
          </p:cNvPicPr>
          <p:nvPr/>
        </p:nvPicPr>
        <p:blipFill>
          <a:blip r:embed="rId2"/>
          <a:srcRect/>
          <a:stretch>
            <a:fillRect/>
          </a:stretch>
        </p:blipFill>
        <p:spPr>
          <a:xfrm>
            <a:off x="609601" y="41276"/>
            <a:ext cx="3352800" cy="570559"/>
          </a:xfrm>
          <a:prstGeom prst="rect"/>
        </p:spPr>
      </p:pic>
      <p:pic>
        <p:nvPicPr>
          <p:cNvPr id="12" name="Picture 11"/>
          <p:cNvPicPr>
            <a:picLocks noChangeAspect="1"/>
          </p:cNvPicPr>
          <p:nvPr/>
        </p:nvPicPr>
        <p:blipFill>
          <a:blip r:embed="rId3"/>
          <a:srcRect/>
          <a:stretch>
            <a:fillRect/>
          </a:stretch>
        </p:blipFill>
        <p:spPr>
          <a:xfrm>
            <a:off x="8328315" y="268392"/>
            <a:ext cx="3254083" cy="113640"/>
          </a:xfrm>
          <a:prstGeom prst="rect"/>
        </p:spPr>
      </p:pic>
    </p:spTree>
    <p:extLst>
      <p:ext uri="{BB962C8B-B14F-4D97-AF65-F5344CB8AC3E}">
        <p14:creationId xmlns:p14="http://schemas.microsoft.com/office/powerpoint/2010/main" val="1063803472"/>
      </p:ext>
    </p:extLst>
  </p:cSld>
  <p:clrMapOvr>
    <a:masterClrMapping/>
  </p:clrMapOvr>
  <p:timing>
    <p:tnLst>
      <p:par>
        <p:cTn id="1" dur="indefinite" restart="never" nodeType="tmRoot"/>
      </p:par>
    </p:tnLst>
  </p:timing>
  <p:hf hdr="0" dt="0" ftr="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and Body A - Two Columns (with Multimedia Boxes)">
    <p:spTree>
      <p:nvGrpSpPr>
        <p:cNvPr id="1" name=""/>
        <p:cNvGrpSpPr/>
        <p:nvPr/>
      </p:nvGrpSpPr>
      <p:grpSpPr>
        <a:xfrm>
          <a:off x="0" y="0"/>
          <a:ext cx="0" cy="0"/>
          <a:chOff x="0" y="0"/>
          <a:chExt cx="0" cy="0"/>
        </a:xfrm>
      </p:grpSpPr>
      <p:sp>
        <p:nvSpPr>
          <p:cNvPr id="8" name="Rectangle 2"/>
          <p:cNvSpPr>
            <a:spLocks noChangeArrowheads="1"/>
          </p:cNvSpPr>
          <p:nvPr/>
        </p:nvSpPr>
        <p:spPr>
          <a:xfrm>
            <a:off x="0" y="1"/>
            <a:ext cx="12192000" cy="646113"/>
          </a:xfrm>
          <a:prstGeom prst="rect"/>
          <a:solidFill>
            <a:srgbClr val="2E29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fontAlgn="base" eaLnBrk="0" hangingPunct="0">
              <a:spcBef>
                <a:spcPct val="0"/>
              </a:spcBef>
              <a:spcAft>
                <a:spcPct val="0"/>
              </a:spcAft>
              <a:defRPr b="1">
                <a:solidFill>
                  <a:schemeClr val="tx1"/>
                </a:solidFill>
                <a:latin typeface="Arial" panose="020b0604020202020204" pitchFamily="34" charset="0"/>
              </a:defRPr>
            </a:lvl6pPr>
            <a:lvl7pPr marL="2971800" indent="-228600" fontAlgn="base" eaLnBrk="0" hangingPunct="0">
              <a:spcBef>
                <a:spcPct val="0"/>
              </a:spcBef>
              <a:spcAft>
                <a:spcPct val="0"/>
              </a:spcAft>
              <a:defRPr b="1">
                <a:solidFill>
                  <a:schemeClr val="tx1"/>
                </a:solidFill>
                <a:latin typeface="Arial" panose="020b0604020202020204" pitchFamily="34" charset="0"/>
              </a:defRPr>
            </a:lvl7pPr>
            <a:lvl8pPr marL="3429000" indent="-228600" fontAlgn="base" eaLnBrk="0" hangingPunct="0">
              <a:spcBef>
                <a:spcPct val="0"/>
              </a:spcBef>
              <a:spcAft>
                <a:spcPct val="0"/>
              </a:spcAft>
              <a:defRPr b="1">
                <a:solidFill>
                  <a:schemeClr val="tx1"/>
                </a:solidFill>
                <a:latin typeface="Arial" panose="020b0604020202020204" pitchFamily="34" charset="0"/>
              </a:defRPr>
            </a:lvl8pPr>
            <a:lvl9pPr marL="3886200" indent="-228600" fontAlgn="base" eaLnBrk="0" hangingPunct="0">
              <a:spcBef>
                <a:spcPct val="0"/>
              </a:spcBef>
              <a:spcAft>
                <a:spcPct val="0"/>
              </a:spcAft>
              <a:defRPr b="1">
                <a:solidFill>
                  <a:schemeClr val="tx1"/>
                </a:solidFill>
                <a:latin typeface="Arial" panose="020b0604020202020204" pitchFamily="34" charset="0"/>
              </a:defRPr>
            </a:lvl9pPr>
          </a:lstStyle>
          <a:p>
            <a:pPr eaLnBrk="1" hangingPunct="1">
              <a:defRPr/>
            </a:pPr>
            <a:endParaRPr lang="en-US" altLang="en-US" sz="1800" smtClean="0"/>
          </a:p>
        </p:txBody>
      </p:sp>
      <p:sp>
        <p:nvSpPr>
          <p:cNvPr id="12" name="Content Placeholder 2"/>
          <p:cNvSpPr>
            <a:spLocks noGrp="1"/>
          </p:cNvSpPr>
          <p:nvPr>
            <p:ph idx="13" hasCustomPrompt="1"/>
          </p:nvPr>
        </p:nvSpPr>
        <p:spPr>
          <a:xfrm>
            <a:off x="571499" y="1838325"/>
            <a:ext cx="5372104" cy="4343400"/>
          </a:xfrm>
          <a:prstGeom prst="rect"/>
        </p:spPr>
        <p:txBody>
          <a:bodyPr>
            <a:normAutofit/>
          </a:bodyPr>
          <a:lstStyle>
            <a:lvl1pPr>
              <a:defRPr sz="1800" baseline="0">
                <a:solidFill>
                  <a:srgbClr val="2E2925"/>
                </a:solidFill>
                <a:latin typeface="Arial" panose="020b0604020202020204" pitchFamily="34" charset="0"/>
              </a:defRPr>
            </a:lvl1pPr>
            <a:lvl2pPr>
              <a:defRPr sz="1800" baseline="0">
                <a:solidFill>
                  <a:srgbClr val="2E2925"/>
                </a:solidFill>
                <a:latin typeface="Arial" panose="020b0604020202020204" pitchFamily="34" charset="0"/>
              </a:defRPr>
            </a:lvl2pPr>
            <a:lvl3pPr>
              <a:defRPr sz="1800" baseline="0">
                <a:solidFill>
                  <a:srgbClr val="2E2925"/>
                </a:solidFill>
                <a:latin typeface="Arial" panose="020b0604020202020204" pitchFamily="34" charset="0"/>
              </a:defRPr>
            </a:lvl3pPr>
            <a:lvl4pPr>
              <a:defRPr sz="1800" baseline="0">
                <a:solidFill>
                  <a:srgbClr val="2E2925"/>
                </a:solidFill>
                <a:latin typeface="Arial" panose="020b0604020202020204" pitchFamily="34" charset="0"/>
              </a:defRPr>
            </a:lvl4pPr>
            <a:lvl5pPr marL="1543050" marR="0" indent="-171450" algn="l" defTabSz="685800" fontAlgn="auto" rtl="0" eaLnBrk="1" latinLnBrk="0" hangingPunct="1">
              <a:lnSpc>
                <a:spcPct val="90000"/>
              </a:lnSpc>
              <a:spcBef>
                <a:spcPts val="375"/>
              </a:spcBef>
              <a:spcAft>
                <a:spcPct val="0"/>
              </a:spcAft>
              <a:buClrTx/>
              <a:buSzTx/>
              <a:buFont typeface="Arial" panose="020b0604020202020204" pitchFamily="34" charset="0"/>
              <a:buChar char="•"/>
              <a:defRPr lang="fr-FR" sz="1800" b="0">
                <a:solidFill>
                  <a:srgbClr val="2E2925"/>
                </a:solidFill>
                <a:effectLst/>
                <a:latin typeface="Arial" panose="020b0604020202020204" pitchFamily="34" charset="0"/>
                <a:cs typeface="Arial" panose="020b0604020202020204" pitchFamily="34" charset="0"/>
              </a:defRPr>
            </a:lvl5pPr>
          </a:lstStyle>
          <a:p>
            <a:r>
              <a:rPr lang="fr-FR" dirty="1" smtClean="0"/>
              <a:t>Cliquez pour modifier le texte</a:t>
            </a:r>
          </a:p>
          <a:p>
            <a:pPr lvl="1"/>
            <a:r>
              <a:rPr lang="en-US" dirty="1" smtClean="0"/>
              <a:t>Deuxième niveau</a:t>
            </a:r>
          </a:p>
          <a:p>
            <a:pPr lvl="2"/>
            <a:r>
              <a:rPr lang="en-US" dirty="1" smtClean="0"/>
              <a:t>Troisième niveau</a:t>
            </a:r>
          </a:p>
          <a:p>
            <a:pPr lvl="3"/>
            <a:r>
              <a:rPr lang="en-US" dirty="1" smtClean="0"/>
              <a:t>Quatrième niveau</a:t>
            </a:r>
          </a:p>
          <a:p>
            <a:pPr marL="1543050" marR="0" lvl="4" indent="-171450" algn="l" defTabSz="685800" fontAlgn="auto" rtl="0" eaLnBrk="1" latinLnBrk="0" hangingPunct="1">
              <a:lnSpc>
                <a:spcPct val="90000"/>
              </a:lnSpc>
              <a:spcBef>
                <a:spcPts val="375"/>
              </a:spcBef>
              <a:spcAft>
                <a:spcPct val="0"/>
              </a:spcAft>
              <a:buClrTx/>
              <a:buSzTx/>
              <a:buFont typeface="Arial" panose="020b0604020202020204" pitchFamily="34" charset="0"/>
              <a:buChar char="•"/>
              <a:defRPr/>
            </a:pPr>
            <a:r>
              <a:rPr lang="en-US" dirty="1" smtClean="0"/>
              <a:t>Cinquième niveau</a:t>
            </a:r>
            <a:endParaRPr lang="fr-FR" b="0" smtClean="0">
              <a:solidFill>
                <a:srgbClr val="000000"/>
              </a:solidFill>
              <a:effectLst/>
            </a:endParaRPr>
          </a:p>
        </p:txBody>
      </p:sp>
      <p:sp>
        <p:nvSpPr>
          <p:cNvPr id="14" name="Slide Number Placeholder 3"/>
          <p:cNvSpPr txBox="1"/>
          <p:nvPr/>
        </p:nvSpPr>
        <p:spPr>
          <a:xfrm>
            <a:off x="10693399" y="6299201"/>
            <a:ext cx="888999" cy="365125"/>
          </a:xfrm>
          <a:prstGeom prst="rect"/>
        </p:spPr>
        <p:txBody>
          <a:bodyPr anchor="b" anchorCtr="0"/>
          <a:lstStyle>
            <a:defPPr>
              <a:defRPr lang="en-US"/>
            </a:defPPr>
            <a:lvl1pPr marL="0" algn="l" defTabSz="914400" rtl="0" eaLnBrk="1" latinLnBrk="0" hangingPunct="1">
              <a:defRPr sz="1000" kern="1200" baseline="0">
                <a:solidFill>
                  <a:srgbClr val="2E2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0547A2D-4FDD-4B53-9714-4540F02FFC30}" type="slidenum">
              <a:rPr lang="en-US" sz="1000" smtClean="0"/>
              <a:t>‹#›</a:t>
            </a:fld>
            <a:endParaRPr lang="en-US" sz="1000"/>
          </a:p>
        </p:txBody>
      </p:sp>
      <p:sp>
        <p:nvSpPr>
          <p:cNvPr id="15" name="Content Placeholder 2"/>
          <p:cNvSpPr>
            <a:spLocks noGrp="1"/>
          </p:cNvSpPr>
          <p:nvPr>
            <p:ph idx="14" hasCustomPrompt="1"/>
          </p:nvPr>
        </p:nvSpPr>
        <p:spPr>
          <a:xfrm>
            <a:off x="6210293" y="1838325"/>
            <a:ext cx="5372104" cy="4343400"/>
          </a:xfrm>
          <a:prstGeom prst="rect"/>
        </p:spPr>
        <p:txBody>
          <a:bodyPr>
            <a:normAutofit/>
          </a:bodyPr>
          <a:lstStyle>
            <a:lvl1pPr>
              <a:defRPr sz="1800" baseline="0">
                <a:solidFill>
                  <a:srgbClr val="2E2925"/>
                </a:solidFill>
                <a:latin typeface="Arial" panose="020b0604020202020204" pitchFamily="34" charset="0"/>
              </a:defRPr>
            </a:lvl1pPr>
            <a:lvl2pPr>
              <a:defRPr sz="1800" baseline="0">
                <a:solidFill>
                  <a:srgbClr val="2E2925"/>
                </a:solidFill>
                <a:latin typeface="Arial" panose="020b0604020202020204" pitchFamily="34" charset="0"/>
              </a:defRPr>
            </a:lvl2pPr>
            <a:lvl3pPr>
              <a:defRPr sz="1800" baseline="0">
                <a:solidFill>
                  <a:srgbClr val="2E2925"/>
                </a:solidFill>
                <a:latin typeface="Arial" panose="020b0604020202020204" pitchFamily="34" charset="0"/>
              </a:defRPr>
            </a:lvl3pPr>
            <a:lvl4pPr>
              <a:defRPr sz="1800" baseline="0">
                <a:solidFill>
                  <a:srgbClr val="2E2925"/>
                </a:solidFill>
                <a:latin typeface="Arial" panose="020b0604020202020204" pitchFamily="34" charset="0"/>
              </a:defRPr>
            </a:lvl4pPr>
            <a:lvl5pPr marL="1543050" marR="0" indent="-171450" algn="l" defTabSz="685800" fontAlgn="auto" rtl="0" eaLnBrk="1" latinLnBrk="0" hangingPunct="1">
              <a:lnSpc>
                <a:spcPct val="90000"/>
              </a:lnSpc>
              <a:spcBef>
                <a:spcPts val="375"/>
              </a:spcBef>
              <a:spcAft>
                <a:spcPct val="0"/>
              </a:spcAft>
              <a:buClrTx/>
              <a:buSzTx/>
              <a:buFont typeface="Arial" panose="020b0604020202020204" pitchFamily="34" charset="0"/>
              <a:buChar char="•"/>
              <a:defRPr lang="fr-FR" sz="1800" b="0">
                <a:solidFill>
                  <a:srgbClr val="2E2925"/>
                </a:solidFill>
                <a:effectLst/>
                <a:latin typeface="Arial" panose="020b0604020202020204" pitchFamily="34" charset="0"/>
                <a:cs typeface="Arial" panose="020b0604020202020204" pitchFamily="34" charset="0"/>
              </a:defRPr>
            </a:lvl5pPr>
          </a:lstStyle>
          <a:p>
            <a:r>
              <a:rPr lang="fr-FR" dirty="1" smtClean="0"/>
              <a:t>Cliquez pour modifier le texte</a:t>
            </a:r>
          </a:p>
          <a:p>
            <a:pPr lvl="1"/>
            <a:r>
              <a:rPr lang="en-US" dirty="1" smtClean="0"/>
              <a:t>Deuxième niveau</a:t>
            </a:r>
          </a:p>
          <a:p>
            <a:pPr lvl="2"/>
            <a:r>
              <a:rPr lang="en-US" dirty="1" smtClean="0"/>
              <a:t>Troisième niveau</a:t>
            </a:r>
          </a:p>
          <a:p>
            <a:pPr lvl="3"/>
            <a:r>
              <a:rPr lang="en-US" dirty="1" smtClean="0"/>
              <a:t>Quatrième niveau</a:t>
            </a:r>
          </a:p>
          <a:p>
            <a:pPr marL="1543050" marR="0" lvl="4" indent="-171450" algn="l" defTabSz="685800" fontAlgn="auto" rtl="0" eaLnBrk="1" latinLnBrk="0" hangingPunct="1">
              <a:lnSpc>
                <a:spcPct val="90000"/>
              </a:lnSpc>
              <a:spcBef>
                <a:spcPts val="375"/>
              </a:spcBef>
              <a:spcAft>
                <a:spcPct val="0"/>
              </a:spcAft>
              <a:buClrTx/>
              <a:buSzTx/>
              <a:buFont typeface="Arial" panose="020b0604020202020204" pitchFamily="34" charset="0"/>
              <a:buChar char="•"/>
              <a:defRPr/>
            </a:pPr>
            <a:r>
              <a:rPr lang="en-US" dirty="1" smtClean="0"/>
              <a:t>Cinquième niveau</a:t>
            </a:r>
            <a:endParaRPr lang="fr-FR" b="0" smtClean="0">
              <a:solidFill>
                <a:srgbClr val="000000"/>
              </a:solidFill>
              <a:effectLst/>
            </a:endParaRPr>
          </a:p>
        </p:txBody>
      </p:sp>
      <p:sp>
        <p:nvSpPr>
          <p:cNvPr id="18" name="Title 21"/>
          <p:cNvSpPr>
            <a:spLocks noGrp="1"/>
          </p:cNvSpPr>
          <p:nvPr>
            <p:ph type="title" hasCustomPrompt="1"/>
          </p:nvPr>
        </p:nvSpPr>
        <p:spPr>
          <a:xfrm>
            <a:off x="571499" y="1135062"/>
            <a:ext cx="11010899" cy="703263"/>
          </a:xfrm>
          <a:prstGeom prst="rect"/>
        </p:spPr>
        <p:txBody>
          <a:bodyPr anchor="t" anchorCtr="0"/>
          <a:lstStyle>
            <a:lvl1pPr algn="l">
              <a:defRPr sz="4000" b="1" i="0" cap="none" baseline="0">
                <a:solidFill>
                  <a:schemeClr val="tx1"/>
                </a:solidFill>
                <a:latin typeface="Arial" panose="020b0604020202020204" pitchFamily="34" charset="0"/>
              </a:defRPr>
            </a:lvl1pPr>
          </a:lstStyle>
          <a:p>
            <a:pPr algn="l"/>
            <a:r>
              <a:rPr lang="fr-FR" dirty="1" smtClean="0"/>
              <a:t>Cliquez pour modifier le titre</a:t>
            </a:r>
            <a:endParaRPr lang="en-US"/>
          </a:p>
        </p:txBody>
      </p:sp>
      <p:sp>
        <p:nvSpPr>
          <p:cNvPr id="11" name="Text Placeholder 2"/>
          <p:cNvSpPr>
            <a:spLocks noGrp="1"/>
          </p:cNvSpPr>
          <p:nvPr>
            <p:ph type="body" sz="quarter" idx="12" hasCustomPrompt="1"/>
          </p:nvPr>
        </p:nvSpPr>
        <p:spPr>
          <a:xfrm>
            <a:off x="3677707" y="6299200"/>
            <a:ext cx="6652683" cy="365125"/>
          </a:xfrm>
          <a:prstGeom prst="rect"/>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1" smtClean="0"/>
              <a:t>Footer</a:t>
            </a:r>
            <a:endParaRPr lang="en-US"/>
          </a:p>
        </p:txBody>
      </p:sp>
      <p:sp>
        <p:nvSpPr>
          <p:cNvPr id="13" name="Text Placeholder 2"/>
          <p:cNvSpPr>
            <a:spLocks noGrp="1"/>
          </p:cNvSpPr>
          <p:nvPr>
            <p:ph type="body" sz="quarter" idx="15" hasCustomPrompt="1"/>
          </p:nvPr>
        </p:nvSpPr>
        <p:spPr>
          <a:xfrm>
            <a:off x="571499" y="6299200"/>
            <a:ext cx="2743199" cy="365125"/>
          </a:xfrm>
          <a:prstGeom prst="rect"/>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1" smtClean="0"/>
              <a:t>Date</a:t>
            </a:r>
            <a:endParaRPr lang="en-US"/>
          </a:p>
        </p:txBody>
      </p:sp>
      <p:pic>
        <p:nvPicPr>
          <p:cNvPr id="16" name="Picture 15"/>
          <p:cNvPicPr>
            <a:picLocks noChangeAspect="1"/>
          </p:cNvPicPr>
          <p:nvPr/>
        </p:nvPicPr>
        <p:blipFill>
          <a:blip r:embed="rId2"/>
          <a:srcRect/>
          <a:stretch>
            <a:fillRect/>
          </a:stretch>
        </p:blipFill>
        <p:spPr>
          <a:xfrm>
            <a:off x="609601" y="41276"/>
            <a:ext cx="3352800" cy="570559"/>
          </a:xfrm>
          <a:prstGeom prst="rect"/>
        </p:spPr>
      </p:pic>
      <p:pic>
        <p:nvPicPr>
          <p:cNvPr id="19" name="Picture 18"/>
          <p:cNvPicPr>
            <a:picLocks noChangeAspect="1"/>
          </p:cNvPicPr>
          <p:nvPr/>
        </p:nvPicPr>
        <p:blipFill>
          <a:blip r:embed="rId3"/>
          <a:srcRect/>
          <a:stretch>
            <a:fillRect/>
          </a:stretch>
        </p:blipFill>
        <p:spPr>
          <a:xfrm>
            <a:off x="8328315" y="268392"/>
            <a:ext cx="3254083" cy="113640"/>
          </a:xfrm>
          <a:prstGeom prst="rect"/>
        </p:spPr>
      </p:pic>
    </p:spTree>
    <p:extLst>
      <p:ext uri="{BB962C8B-B14F-4D97-AF65-F5344CB8AC3E}">
        <p14:creationId xmlns:p14="http://schemas.microsoft.com/office/powerpoint/2010/main" val="499447483"/>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and Body B - Two Columns (with Multimedia Boxes)">
    <p:spTree>
      <p:nvGrpSpPr>
        <p:cNvPr id="1" name=""/>
        <p:cNvGrpSpPr/>
        <p:nvPr/>
      </p:nvGrpSpPr>
      <p:grpSpPr>
        <a:xfrm>
          <a:off x="0" y="0"/>
          <a:ext cx="0" cy="0"/>
          <a:chOff x="0" y="0"/>
          <a:chExt cx="0" cy="0"/>
        </a:xfrm>
      </p:grpSpPr>
      <p:sp>
        <p:nvSpPr>
          <p:cNvPr id="8" name="Rectangle 2"/>
          <p:cNvSpPr>
            <a:spLocks noChangeArrowheads="1"/>
          </p:cNvSpPr>
          <p:nvPr/>
        </p:nvSpPr>
        <p:spPr>
          <a:xfrm>
            <a:off x="0" y="1"/>
            <a:ext cx="12192000" cy="646113"/>
          </a:xfrm>
          <a:prstGeom prst="rect"/>
          <a:solidFill>
            <a:srgbClr val="2E29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fontAlgn="base" eaLnBrk="0" hangingPunct="0">
              <a:spcBef>
                <a:spcPct val="0"/>
              </a:spcBef>
              <a:spcAft>
                <a:spcPct val="0"/>
              </a:spcAft>
              <a:defRPr b="1">
                <a:solidFill>
                  <a:schemeClr val="tx1"/>
                </a:solidFill>
                <a:latin typeface="Arial" panose="020b0604020202020204" pitchFamily="34" charset="0"/>
              </a:defRPr>
            </a:lvl6pPr>
            <a:lvl7pPr marL="2971800" indent="-228600" fontAlgn="base" eaLnBrk="0" hangingPunct="0">
              <a:spcBef>
                <a:spcPct val="0"/>
              </a:spcBef>
              <a:spcAft>
                <a:spcPct val="0"/>
              </a:spcAft>
              <a:defRPr b="1">
                <a:solidFill>
                  <a:schemeClr val="tx1"/>
                </a:solidFill>
                <a:latin typeface="Arial" panose="020b0604020202020204" pitchFamily="34" charset="0"/>
              </a:defRPr>
            </a:lvl7pPr>
            <a:lvl8pPr marL="3429000" indent="-228600" fontAlgn="base" eaLnBrk="0" hangingPunct="0">
              <a:spcBef>
                <a:spcPct val="0"/>
              </a:spcBef>
              <a:spcAft>
                <a:spcPct val="0"/>
              </a:spcAft>
              <a:defRPr b="1">
                <a:solidFill>
                  <a:schemeClr val="tx1"/>
                </a:solidFill>
                <a:latin typeface="Arial" panose="020b0604020202020204" pitchFamily="34" charset="0"/>
              </a:defRPr>
            </a:lvl8pPr>
            <a:lvl9pPr marL="3886200" indent="-228600" fontAlgn="base" eaLnBrk="0" hangingPunct="0">
              <a:spcBef>
                <a:spcPct val="0"/>
              </a:spcBef>
              <a:spcAft>
                <a:spcPct val="0"/>
              </a:spcAft>
              <a:defRPr b="1">
                <a:solidFill>
                  <a:schemeClr val="tx1"/>
                </a:solidFill>
                <a:latin typeface="Arial" panose="020b0604020202020204" pitchFamily="34" charset="0"/>
              </a:defRPr>
            </a:lvl9pPr>
          </a:lstStyle>
          <a:p>
            <a:pPr eaLnBrk="1" hangingPunct="1">
              <a:defRPr/>
            </a:pPr>
            <a:endParaRPr lang="en-US" altLang="en-US" sz="1800" smtClean="0"/>
          </a:p>
        </p:txBody>
      </p:sp>
      <p:sp>
        <p:nvSpPr>
          <p:cNvPr id="12" name="Content Placeholder 2"/>
          <p:cNvSpPr>
            <a:spLocks noGrp="1"/>
          </p:cNvSpPr>
          <p:nvPr>
            <p:ph idx="13" hasCustomPrompt="1"/>
          </p:nvPr>
        </p:nvSpPr>
        <p:spPr>
          <a:xfrm>
            <a:off x="571499" y="2320926"/>
            <a:ext cx="5372104" cy="3851275"/>
          </a:xfrm>
          <a:prstGeom prst="rect"/>
        </p:spPr>
        <p:txBody>
          <a:bodyPr>
            <a:normAutofit/>
          </a:bodyPr>
          <a:lstStyle>
            <a:lvl1pPr>
              <a:defRPr sz="1800" baseline="0">
                <a:solidFill>
                  <a:srgbClr val="2E2925"/>
                </a:solidFill>
                <a:latin typeface="Arial" panose="020b0604020202020204" pitchFamily="34" charset="0"/>
              </a:defRPr>
            </a:lvl1pPr>
            <a:lvl2pPr>
              <a:defRPr sz="1800" baseline="0">
                <a:solidFill>
                  <a:srgbClr val="2E2925"/>
                </a:solidFill>
                <a:latin typeface="Arial" panose="020b0604020202020204" pitchFamily="34" charset="0"/>
              </a:defRPr>
            </a:lvl2pPr>
            <a:lvl3pPr>
              <a:defRPr sz="1800" baseline="0">
                <a:solidFill>
                  <a:srgbClr val="2E2925"/>
                </a:solidFill>
                <a:latin typeface="Arial" panose="020b0604020202020204" pitchFamily="34" charset="0"/>
              </a:defRPr>
            </a:lvl3pPr>
            <a:lvl4pPr>
              <a:defRPr sz="1800" baseline="0">
                <a:solidFill>
                  <a:srgbClr val="2E2925"/>
                </a:solidFill>
                <a:latin typeface="Arial" panose="020b0604020202020204" pitchFamily="34" charset="0"/>
              </a:defRPr>
            </a:lvl4pPr>
            <a:lvl5pPr marL="1543050" marR="0" indent="-171450" algn="l" defTabSz="685800" fontAlgn="auto" rtl="0" eaLnBrk="1" latinLnBrk="0" hangingPunct="1">
              <a:lnSpc>
                <a:spcPct val="90000"/>
              </a:lnSpc>
              <a:spcBef>
                <a:spcPts val="375"/>
              </a:spcBef>
              <a:spcAft>
                <a:spcPct val="0"/>
              </a:spcAft>
              <a:buClrTx/>
              <a:buSzTx/>
              <a:buFont typeface="Arial" panose="020b0604020202020204" pitchFamily="34" charset="0"/>
              <a:buChar char="•"/>
              <a:defRPr lang="fr-FR" sz="1800" b="0">
                <a:solidFill>
                  <a:srgbClr val="2E2925"/>
                </a:solidFill>
                <a:effectLst/>
                <a:latin typeface="Arial" panose="020b0604020202020204" pitchFamily="34" charset="0"/>
                <a:cs typeface="Arial" panose="020b0604020202020204" pitchFamily="34" charset="0"/>
              </a:defRPr>
            </a:lvl5pPr>
          </a:lstStyle>
          <a:p>
            <a:r>
              <a:rPr lang="fr-FR" dirty="1" smtClean="0"/>
              <a:t>Cliquez pour modifier le texte</a:t>
            </a:r>
            <a:endParaRPr lang="en-US" smtClean="0"/>
          </a:p>
          <a:p>
            <a:pPr lvl="1"/>
            <a:r>
              <a:rPr lang="en-US" dirty="1" smtClean="0"/>
              <a:t>Deuxième niveau</a:t>
            </a:r>
          </a:p>
          <a:p>
            <a:pPr lvl="2"/>
            <a:r>
              <a:rPr lang="en-US" dirty="1" smtClean="0"/>
              <a:t>Troisième niveau</a:t>
            </a:r>
          </a:p>
          <a:p>
            <a:pPr lvl="3"/>
            <a:r>
              <a:rPr lang="en-US" dirty="1" smtClean="0"/>
              <a:t>Quatrième niveau</a:t>
            </a:r>
          </a:p>
          <a:p>
            <a:pPr marL="1543050" marR="0" lvl="4" indent="-171450" algn="l" defTabSz="685800" fontAlgn="auto" rtl="0" eaLnBrk="1" latinLnBrk="0" hangingPunct="1">
              <a:lnSpc>
                <a:spcPct val="90000"/>
              </a:lnSpc>
              <a:spcBef>
                <a:spcPts val="375"/>
              </a:spcBef>
              <a:spcAft>
                <a:spcPct val="0"/>
              </a:spcAft>
              <a:buClrTx/>
              <a:buSzTx/>
              <a:buFont typeface="Arial" panose="020b0604020202020204" pitchFamily="34" charset="0"/>
              <a:buChar char="•"/>
              <a:defRPr/>
            </a:pPr>
            <a:r>
              <a:rPr lang="en-US" dirty="1" smtClean="0"/>
              <a:t>Cinquième niveau</a:t>
            </a:r>
            <a:endParaRPr lang="fr-FR" b="0" smtClean="0">
              <a:solidFill>
                <a:srgbClr val="000000"/>
              </a:solidFill>
              <a:effectLst/>
            </a:endParaRPr>
          </a:p>
        </p:txBody>
      </p:sp>
      <p:sp>
        <p:nvSpPr>
          <p:cNvPr id="14" name="Slide Number Placeholder 3"/>
          <p:cNvSpPr txBox="1"/>
          <p:nvPr/>
        </p:nvSpPr>
        <p:spPr>
          <a:xfrm>
            <a:off x="10693399" y="6299201"/>
            <a:ext cx="888999" cy="365125"/>
          </a:xfrm>
          <a:prstGeom prst="rect"/>
        </p:spPr>
        <p:txBody>
          <a:bodyPr anchor="b" anchorCtr="0"/>
          <a:lstStyle>
            <a:defPPr>
              <a:defRPr lang="en-US"/>
            </a:defPPr>
            <a:lvl1pPr marL="0" algn="l" defTabSz="914400" rtl="0" eaLnBrk="1" latinLnBrk="0" hangingPunct="1">
              <a:defRPr sz="1000" kern="1200" baseline="0">
                <a:solidFill>
                  <a:srgbClr val="2E2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0547A2D-4FDD-4B53-9714-4540F02FFC30}" type="slidenum">
              <a:rPr lang="en-US" sz="1000" smtClean="0"/>
              <a:t>‹#›</a:t>
            </a:fld>
            <a:endParaRPr lang="en-US" sz="1000"/>
          </a:p>
        </p:txBody>
      </p:sp>
      <p:sp>
        <p:nvSpPr>
          <p:cNvPr id="15" name="Content Placeholder 2"/>
          <p:cNvSpPr>
            <a:spLocks noGrp="1"/>
          </p:cNvSpPr>
          <p:nvPr>
            <p:ph idx="14" hasCustomPrompt="1"/>
          </p:nvPr>
        </p:nvSpPr>
        <p:spPr>
          <a:xfrm>
            <a:off x="6210293" y="2320926"/>
            <a:ext cx="5372104" cy="3851275"/>
          </a:xfrm>
          <a:prstGeom prst="rect"/>
        </p:spPr>
        <p:txBody>
          <a:bodyPr>
            <a:normAutofit/>
          </a:bodyPr>
          <a:lstStyle>
            <a:lvl1pPr>
              <a:defRPr sz="1800" baseline="0">
                <a:solidFill>
                  <a:srgbClr val="2E2925"/>
                </a:solidFill>
                <a:latin typeface="Arial" panose="020b0604020202020204" pitchFamily="34" charset="0"/>
              </a:defRPr>
            </a:lvl1pPr>
            <a:lvl2pPr>
              <a:defRPr sz="1800" baseline="0">
                <a:solidFill>
                  <a:srgbClr val="2E2925"/>
                </a:solidFill>
                <a:latin typeface="Arial" panose="020b0604020202020204" pitchFamily="34" charset="0"/>
              </a:defRPr>
            </a:lvl2pPr>
            <a:lvl3pPr>
              <a:defRPr sz="1800" baseline="0">
                <a:solidFill>
                  <a:srgbClr val="2E2925"/>
                </a:solidFill>
                <a:latin typeface="Arial" panose="020b0604020202020204" pitchFamily="34" charset="0"/>
              </a:defRPr>
            </a:lvl3pPr>
            <a:lvl4pPr>
              <a:defRPr sz="1800" baseline="0">
                <a:solidFill>
                  <a:srgbClr val="2E2925"/>
                </a:solidFill>
                <a:latin typeface="Arial" panose="020b0604020202020204" pitchFamily="34" charset="0"/>
              </a:defRPr>
            </a:lvl4pPr>
            <a:lvl5pPr marL="1543050" marR="0" indent="-171450" algn="l" defTabSz="685800" fontAlgn="auto" rtl="0" eaLnBrk="1" latinLnBrk="0" hangingPunct="1">
              <a:lnSpc>
                <a:spcPct val="90000"/>
              </a:lnSpc>
              <a:spcBef>
                <a:spcPts val="375"/>
              </a:spcBef>
              <a:spcAft>
                <a:spcPct val="0"/>
              </a:spcAft>
              <a:buClrTx/>
              <a:buSzTx/>
              <a:buFont typeface="Arial" panose="020b0604020202020204" pitchFamily="34" charset="0"/>
              <a:buChar char="•"/>
              <a:defRPr lang="fr-FR" sz="1800" b="0">
                <a:solidFill>
                  <a:srgbClr val="2E2925"/>
                </a:solidFill>
                <a:effectLst/>
                <a:latin typeface="Arial" panose="020b0604020202020204" pitchFamily="34" charset="0"/>
                <a:cs typeface="Arial" panose="020b0604020202020204" pitchFamily="34" charset="0"/>
              </a:defRPr>
            </a:lvl5pPr>
          </a:lstStyle>
          <a:p>
            <a:r>
              <a:rPr lang="fr-FR" dirty="1" smtClean="0"/>
              <a:t>Cliquez pour modifier le texte</a:t>
            </a:r>
            <a:endParaRPr lang="en-US" smtClean="0"/>
          </a:p>
          <a:p>
            <a:pPr lvl="1"/>
            <a:r>
              <a:rPr lang="en-US" dirty="1" smtClean="0"/>
              <a:t>Deuxième niveau</a:t>
            </a:r>
          </a:p>
          <a:p>
            <a:pPr lvl="2"/>
            <a:r>
              <a:rPr lang="en-US" dirty="1" smtClean="0"/>
              <a:t>Troisième niveau</a:t>
            </a:r>
          </a:p>
          <a:p>
            <a:pPr lvl="3"/>
            <a:r>
              <a:rPr lang="en-US" dirty="1" smtClean="0"/>
              <a:t>Quatrième niveau</a:t>
            </a:r>
          </a:p>
          <a:p>
            <a:pPr marL="1543050" marR="0" lvl="4" indent="-171450" algn="l" defTabSz="685800" fontAlgn="auto" rtl="0" eaLnBrk="1" latinLnBrk="0" hangingPunct="1">
              <a:lnSpc>
                <a:spcPct val="90000"/>
              </a:lnSpc>
              <a:spcBef>
                <a:spcPts val="375"/>
              </a:spcBef>
              <a:spcAft>
                <a:spcPct val="0"/>
              </a:spcAft>
              <a:buClrTx/>
              <a:buSzTx/>
              <a:buFont typeface="Arial" panose="020b0604020202020204" pitchFamily="34" charset="0"/>
              <a:buChar char="•"/>
              <a:defRPr/>
            </a:pPr>
            <a:r>
              <a:rPr lang="en-US" dirty="1" smtClean="0"/>
              <a:t>Cinquième niveau</a:t>
            </a:r>
            <a:endParaRPr lang="fr-FR" b="0" smtClean="0">
              <a:solidFill>
                <a:srgbClr val="000000"/>
              </a:solidFill>
              <a:effectLst/>
            </a:endParaRPr>
          </a:p>
        </p:txBody>
      </p:sp>
      <p:sp>
        <p:nvSpPr>
          <p:cNvPr id="19" name="Title 21"/>
          <p:cNvSpPr>
            <a:spLocks noGrp="1"/>
          </p:cNvSpPr>
          <p:nvPr>
            <p:ph type="title" hasCustomPrompt="1"/>
          </p:nvPr>
        </p:nvSpPr>
        <p:spPr>
          <a:xfrm>
            <a:off x="571499" y="1135062"/>
            <a:ext cx="11010899" cy="703263"/>
          </a:xfrm>
          <a:prstGeom prst="rect"/>
        </p:spPr>
        <p:txBody>
          <a:bodyPr anchor="t" anchorCtr="0"/>
          <a:lstStyle>
            <a:lvl1pPr algn="l">
              <a:defRPr sz="4000" b="1" i="0" cap="none" baseline="0">
                <a:solidFill>
                  <a:schemeClr val="tx1"/>
                </a:solidFill>
                <a:latin typeface="Arial" panose="020b0604020202020204" pitchFamily="34" charset="0"/>
              </a:defRPr>
            </a:lvl1pPr>
          </a:lstStyle>
          <a:p>
            <a:pPr algn="l"/>
            <a:r>
              <a:rPr lang="fr-FR" dirty="1" smtClean="0"/>
              <a:t>Cliquez pour modifier le titre</a:t>
            </a:r>
            <a:endParaRPr lang="en-US"/>
          </a:p>
        </p:txBody>
      </p:sp>
      <p:sp>
        <p:nvSpPr>
          <p:cNvPr id="3" name="Text Placeholder 2"/>
          <p:cNvSpPr>
            <a:spLocks noGrp="1"/>
          </p:cNvSpPr>
          <p:nvPr>
            <p:ph type="body" sz="quarter" idx="15" hasCustomPrompt="1"/>
          </p:nvPr>
        </p:nvSpPr>
        <p:spPr>
          <a:xfrm>
            <a:off x="571501" y="1831975"/>
            <a:ext cx="5372100" cy="488950"/>
          </a:xfrm>
          <a:prstGeom prst="rect"/>
        </p:spPr>
        <p:txBody>
          <a:bodyPr/>
          <a:lstStyle>
            <a:lvl1pPr marL="0" indent="0">
              <a:buFontTx/>
              <a:buNone/>
              <a:defRPr sz="2000" b="1" i="0" baseline="0">
                <a:solidFill>
                  <a:schemeClr val="tx1"/>
                </a:solidFill>
                <a:latin typeface="Arial" panose="020b0604020202020204" pitchFamily="34" charset="0"/>
              </a:defRPr>
            </a:lvl1pPr>
          </a:lstStyle>
          <a:p>
            <a:r>
              <a:rPr lang="fr-FR" sz="2000" cap="none" baseline="0" dirty="1" smtClean="0"/>
              <a:t>Cliquez pour modifier le titre</a:t>
            </a:r>
            <a:endParaRPr lang="en-US" sz="2000" cap="none" baseline="0"/>
          </a:p>
        </p:txBody>
      </p:sp>
      <p:sp>
        <p:nvSpPr>
          <p:cNvPr id="22" name="Text Placeholder 2"/>
          <p:cNvSpPr>
            <a:spLocks noGrp="1"/>
          </p:cNvSpPr>
          <p:nvPr>
            <p:ph type="body" sz="quarter" idx="16" hasCustomPrompt="1"/>
          </p:nvPr>
        </p:nvSpPr>
        <p:spPr>
          <a:xfrm>
            <a:off x="6210298" y="1831975"/>
            <a:ext cx="5372100" cy="488950"/>
          </a:xfrm>
          <a:prstGeom prst="rect"/>
        </p:spPr>
        <p:txBody>
          <a:bodyPr/>
          <a:lstStyle>
            <a:lvl1pPr marL="0" indent="0">
              <a:buFontTx/>
              <a:buNone/>
              <a:defRPr sz="2000" b="1" i="0" baseline="0">
                <a:solidFill>
                  <a:schemeClr val="tx1"/>
                </a:solidFill>
                <a:latin typeface="Arial" panose="020b0604020202020204" pitchFamily="34" charset="0"/>
              </a:defRPr>
            </a:lvl1pPr>
          </a:lstStyle>
          <a:p>
            <a:r>
              <a:rPr lang="fr-FR" sz="2000" cap="none" baseline="0" dirty="1" smtClean="0"/>
              <a:t>Cliquez pour modifier le titre</a:t>
            </a:r>
            <a:endParaRPr lang="en-US" sz="2000" cap="none" baseline="0"/>
          </a:p>
        </p:txBody>
      </p:sp>
      <p:sp>
        <p:nvSpPr>
          <p:cNvPr id="11" name="Text Placeholder 2"/>
          <p:cNvSpPr>
            <a:spLocks noGrp="1"/>
          </p:cNvSpPr>
          <p:nvPr>
            <p:ph type="body" sz="quarter" idx="12" hasCustomPrompt="1"/>
          </p:nvPr>
        </p:nvSpPr>
        <p:spPr>
          <a:xfrm>
            <a:off x="3677707" y="6299200"/>
            <a:ext cx="6652683" cy="365125"/>
          </a:xfrm>
          <a:prstGeom prst="rect"/>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1" smtClean="0"/>
              <a:t>Footer</a:t>
            </a:r>
            <a:endParaRPr lang="en-US"/>
          </a:p>
        </p:txBody>
      </p:sp>
      <p:sp>
        <p:nvSpPr>
          <p:cNvPr id="13" name="Text Placeholder 2"/>
          <p:cNvSpPr>
            <a:spLocks noGrp="1"/>
          </p:cNvSpPr>
          <p:nvPr>
            <p:ph type="body" sz="quarter" idx="17" hasCustomPrompt="1"/>
          </p:nvPr>
        </p:nvSpPr>
        <p:spPr>
          <a:xfrm>
            <a:off x="571499" y="6299200"/>
            <a:ext cx="2743199" cy="365125"/>
          </a:xfrm>
          <a:prstGeom prst="rect"/>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1" smtClean="0"/>
              <a:t>Date</a:t>
            </a:r>
            <a:endParaRPr lang="en-US"/>
          </a:p>
        </p:txBody>
      </p:sp>
      <p:pic>
        <p:nvPicPr>
          <p:cNvPr id="16" name="Picture 15"/>
          <p:cNvPicPr>
            <a:picLocks noChangeAspect="1"/>
          </p:cNvPicPr>
          <p:nvPr/>
        </p:nvPicPr>
        <p:blipFill>
          <a:blip r:embed="rId2"/>
          <a:srcRect/>
          <a:stretch>
            <a:fillRect/>
          </a:stretch>
        </p:blipFill>
        <p:spPr>
          <a:xfrm>
            <a:off x="609601" y="41276"/>
            <a:ext cx="3352800" cy="570559"/>
          </a:xfrm>
          <a:prstGeom prst="rect"/>
        </p:spPr>
      </p:pic>
      <p:pic>
        <p:nvPicPr>
          <p:cNvPr id="18" name="Picture 17"/>
          <p:cNvPicPr>
            <a:picLocks noChangeAspect="1"/>
          </p:cNvPicPr>
          <p:nvPr/>
        </p:nvPicPr>
        <p:blipFill>
          <a:blip r:embed="rId3"/>
          <a:srcRect/>
          <a:stretch>
            <a:fillRect/>
          </a:stretch>
        </p:blipFill>
        <p:spPr>
          <a:xfrm>
            <a:off x="8328315" y="268392"/>
            <a:ext cx="3254083" cy="113640"/>
          </a:xfrm>
          <a:prstGeom prst="rect"/>
        </p:spPr>
      </p:pic>
    </p:spTree>
    <p:extLst>
      <p:ext uri="{BB962C8B-B14F-4D97-AF65-F5344CB8AC3E}">
        <p14:creationId xmlns:p14="http://schemas.microsoft.com/office/powerpoint/2010/main" val="3434195074"/>
      </p:ext>
    </p:extLst>
  </p:cSld>
  <p:clrMapOvr>
    <a:masterClrMapping/>
  </p:clrMapOvr>
  <p:transition spd="med">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re seul">
    <p:spTree>
      <p:nvGrpSpPr>
        <p:cNvPr id="1" name=""/>
        <p:cNvGrpSpPr/>
        <p:nvPr/>
      </p:nvGrpSpPr>
      <p:grpSpPr>
        <a:xfrm>
          <a:off x="0" y="0"/>
          <a:ext cx="0" cy="0"/>
          <a:chOff x="0" y="0"/>
          <a:chExt cx="0" cy="0"/>
        </a:xfrm>
      </p:grpSpPr>
      <p:sp>
        <p:nvSpPr>
          <p:cNvPr id="7" name="Rectangle 2"/>
          <p:cNvSpPr>
            <a:spLocks noChangeArrowheads="1"/>
          </p:cNvSpPr>
          <p:nvPr/>
        </p:nvSpPr>
        <p:spPr>
          <a:xfrm>
            <a:off x="0" y="1"/>
            <a:ext cx="12192000" cy="646113"/>
          </a:xfrm>
          <a:prstGeom prst="rect"/>
          <a:solidFill>
            <a:srgbClr val="2E29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fontAlgn="base" eaLnBrk="0" hangingPunct="0">
              <a:spcBef>
                <a:spcPct val="0"/>
              </a:spcBef>
              <a:spcAft>
                <a:spcPct val="0"/>
              </a:spcAft>
              <a:defRPr b="1">
                <a:solidFill>
                  <a:schemeClr val="tx1"/>
                </a:solidFill>
                <a:latin typeface="Arial" panose="020b0604020202020204" pitchFamily="34" charset="0"/>
              </a:defRPr>
            </a:lvl6pPr>
            <a:lvl7pPr marL="2971800" indent="-228600" fontAlgn="base" eaLnBrk="0" hangingPunct="0">
              <a:spcBef>
                <a:spcPct val="0"/>
              </a:spcBef>
              <a:spcAft>
                <a:spcPct val="0"/>
              </a:spcAft>
              <a:defRPr b="1">
                <a:solidFill>
                  <a:schemeClr val="tx1"/>
                </a:solidFill>
                <a:latin typeface="Arial" panose="020b0604020202020204" pitchFamily="34" charset="0"/>
              </a:defRPr>
            </a:lvl7pPr>
            <a:lvl8pPr marL="3429000" indent="-228600" fontAlgn="base" eaLnBrk="0" hangingPunct="0">
              <a:spcBef>
                <a:spcPct val="0"/>
              </a:spcBef>
              <a:spcAft>
                <a:spcPct val="0"/>
              </a:spcAft>
              <a:defRPr b="1">
                <a:solidFill>
                  <a:schemeClr val="tx1"/>
                </a:solidFill>
                <a:latin typeface="Arial" panose="020b0604020202020204" pitchFamily="34" charset="0"/>
              </a:defRPr>
            </a:lvl8pPr>
            <a:lvl9pPr marL="3886200" indent="-228600" fontAlgn="base" eaLnBrk="0" hangingPunct="0">
              <a:spcBef>
                <a:spcPct val="0"/>
              </a:spcBef>
              <a:spcAft>
                <a:spcPct val="0"/>
              </a:spcAft>
              <a:defRPr b="1">
                <a:solidFill>
                  <a:schemeClr val="tx1"/>
                </a:solidFill>
                <a:latin typeface="Arial" panose="020b0604020202020204" pitchFamily="34" charset="0"/>
              </a:defRPr>
            </a:lvl9pPr>
          </a:lstStyle>
          <a:p>
            <a:pPr eaLnBrk="1" hangingPunct="1">
              <a:defRPr/>
            </a:pPr>
            <a:endParaRPr lang="en-US" altLang="en-US" sz="1800" smtClean="0"/>
          </a:p>
        </p:txBody>
      </p:sp>
      <p:sp>
        <p:nvSpPr>
          <p:cNvPr id="16" name="Title 15"/>
          <p:cNvSpPr>
            <a:spLocks noGrp="1"/>
          </p:cNvSpPr>
          <p:nvPr>
            <p:ph type="title" hasCustomPrompt="1"/>
          </p:nvPr>
        </p:nvSpPr>
        <p:spPr>
          <a:xfrm>
            <a:off x="571499" y="1135062"/>
            <a:ext cx="11010899" cy="598489"/>
          </a:xfrm>
          <a:prstGeom prst="rect"/>
        </p:spPr>
        <p:txBody>
          <a:bodyPr/>
          <a:lstStyle>
            <a:lvl1pPr>
              <a:defRPr sz="4500" b="1" i="0" cap="none" baseline="0">
                <a:solidFill>
                  <a:schemeClr val="tx1"/>
                </a:solidFill>
                <a:latin typeface="Arial" panose="020b0604020202020204" pitchFamily="34" charset="0"/>
              </a:defRPr>
            </a:lvl1pPr>
          </a:lstStyle>
          <a:p>
            <a:r>
              <a:rPr lang="fr-FR" dirty="1" smtClean="0"/>
              <a:t>Cliquez pour modifier le titre</a:t>
            </a:r>
            <a:endParaRPr lang="en-US"/>
          </a:p>
        </p:txBody>
      </p:sp>
      <p:sp>
        <p:nvSpPr>
          <p:cNvPr id="18" name="Slide Number Placeholder 3"/>
          <p:cNvSpPr txBox="1"/>
          <p:nvPr/>
        </p:nvSpPr>
        <p:spPr>
          <a:xfrm>
            <a:off x="10693399" y="6299201"/>
            <a:ext cx="888999" cy="365125"/>
          </a:xfrm>
          <a:prstGeom prst="rect"/>
        </p:spPr>
        <p:txBody>
          <a:bodyPr anchor="b" anchorCtr="0"/>
          <a:lstStyle>
            <a:defPPr>
              <a:defRPr lang="en-US"/>
            </a:defPPr>
            <a:lvl1pPr marL="0" algn="l" defTabSz="914400" rtl="0" eaLnBrk="1" latinLnBrk="0" hangingPunct="1">
              <a:defRPr sz="1000" kern="1200" baseline="0">
                <a:solidFill>
                  <a:srgbClr val="2E2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0547A2D-4FDD-4B53-9714-4540F02FFC30}" type="slidenum">
              <a:rPr lang="en-US" sz="1000" smtClean="0"/>
              <a:t>‹#›</a:t>
            </a:fld>
            <a:endParaRPr lang="en-US" sz="1000"/>
          </a:p>
        </p:txBody>
      </p:sp>
      <p:sp>
        <p:nvSpPr>
          <p:cNvPr id="10" name="Text Placeholder 2"/>
          <p:cNvSpPr>
            <a:spLocks noGrp="1"/>
          </p:cNvSpPr>
          <p:nvPr>
            <p:ph type="body" sz="quarter" idx="12" hasCustomPrompt="1"/>
          </p:nvPr>
        </p:nvSpPr>
        <p:spPr>
          <a:xfrm>
            <a:off x="3677707" y="6299200"/>
            <a:ext cx="6652683" cy="365125"/>
          </a:xfrm>
          <a:prstGeom prst="rect"/>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1" smtClean="0"/>
              <a:t>Footer</a:t>
            </a:r>
            <a:endParaRPr lang="en-US"/>
          </a:p>
        </p:txBody>
      </p:sp>
      <p:sp>
        <p:nvSpPr>
          <p:cNvPr id="11" name="Text Placeholder 2"/>
          <p:cNvSpPr>
            <a:spLocks noGrp="1"/>
          </p:cNvSpPr>
          <p:nvPr>
            <p:ph type="body" sz="quarter" idx="13" hasCustomPrompt="1"/>
          </p:nvPr>
        </p:nvSpPr>
        <p:spPr>
          <a:xfrm>
            <a:off x="571499" y="6299200"/>
            <a:ext cx="2743199" cy="365125"/>
          </a:xfrm>
          <a:prstGeom prst="rect"/>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1" smtClean="0"/>
              <a:t>Date</a:t>
            </a:r>
            <a:endParaRPr lang="en-US"/>
          </a:p>
        </p:txBody>
      </p:sp>
      <p:pic>
        <p:nvPicPr>
          <p:cNvPr id="12" name="Picture 11"/>
          <p:cNvPicPr>
            <a:picLocks noChangeAspect="1"/>
          </p:cNvPicPr>
          <p:nvPr/>
        </p:nvPicPr>
        <p:blipFill>
          <a:blip r:embed="rId2"/>
          <a:srcRect/>
          <a:stretch>
            <a:fillRect/>
          </a:stretch>
        </p:blipFill>
        <p:spPr>
          <a:xfrm>
            <a:off x="609601" y="41276"/>
            <a:ext cx="3352800" cy="570559"/>
          </a:xfrm>
          <a:prstGeom prst="rect"/>
        </p:spPr>
      </p:pic>
      <p:pic>
        <p:nvPicPr>
          <p:cNvPr id="9" name="Picture 8"/>
          <p:cNvPicPr>
            <a:picLocks noChangeAspect="1"/>
          </p:cNvPicPr>
          <p:nvPr/>
        </p:nvPicPr>
        <p:blipFill>
          <a:blip r:embed="rId3"/>
          <a:srcRect/>
          <a:stretch>
            <a:fillRect/>
          </a:stretch>
        </p:blipFill>
        <p:spPr>
          <a:xfrm>
            <a:off x="8328315" y="268392"/>
            <a:ext cx="3254083" cy="113640"/>
          </a:xfrm>
          <a:prstGeom prst="rect"/>
        </p:spPr>
      </p:pic>
    </p:spTree>
    <p:extLst>
      <p:ext uri="{BB962C8B-B14F-4D97-AF65-F5344CB8AC3E}">
        <p14:creationId xmlns:p14="http://schemas.microsoft.com/office/powerpoint/2010/main" val="3186003429"/>
      </p:ext>
    </p:extLst>
  </p:cSld>
  <p:clrMapOvr>
    <a:masterClrMapping/>
  </p:clrMapOvr>
  <p:transition spd="med">
    <p:fade/>
  </p:transition>
  <p:timing>
    <p:tnLst>
      <p:par>
        <p:cTn id="1" dur="indefinite" restart="never" nodeType="tmRoot"/>
      </p:par>
    </p:tnLst>
  </p:timing>
  <p:hf hdr="0" dt="0" ftr="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on the side and body (with Multimedia Box)">
    <p:spTree>
      <p:nvGrpSpPr>
        <p:cNvPr id="1" name=""/>
        <p:cNvGrpSpPr/>
        <p:nvPr/>
      </p:nvGrpSpPr>
      <p:grpSpPr>
        <a:xfrm>
          <a:off x="0" y="0"/>
          <a:ext cx="0" cy="0"/>
          <a:chOff x="0" y="0"/>
          <a:chExt cx="0" cy="0"/>
        </a:xfrm>
      </p:grpSpPr>
      <p:sp>
        <p:nvSpPr>
          <p:cNvPr id="8" name="Rectangle 2"/>
          <p:cNvSpPr>
            <a:spLocks noChangeArrowheads="1"/>
          </p:cNvSpPr>
          <p:nvPr/>
        </p:nvSpPr>
        <p:spPr>
          <a:xfrm>
            <a:off x="0" y="1"/>
            <a:ext cx="12192000" cy="646113"/>
          </a:xfrm>
          <a:prstGeom prst="rect"/>
          <a:solidFill>
            <a:srgbClr val="2E29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fontAlgn="base" eaLnBrk="0" hangingPunct="0">
              <a:spcBef>
                <a:spcPct val="0"/>
              </a:spcBef>
              <a:spcAft>
                <a:spcPct val="0"/>
              </a:spcAft>
              <a:defRPr b="1">
                <a:solidFill>
                  <a:schemeClr val="tx1"/>
                </a:solidFill>
                <a:latin typeface="Arial" panose="020b0604020202020204" pitchFamily="34" charset="0"/>
              </a:defRPr>
            </a:lvl6pPr>
            <a:lvl7pPr marL="2971800" indent="-228600" fontAlgn="base" eaLnBrk="0" hangingPunct="0">
              <a:spcBef>
                <a:spcPct val="0"/>
              </a:spcBef>
              <a:spcAft>
                <a:spcPct val="0"/>
              </a:spcAft>
              <a:defRPr b="1">
                <a:solidFill>
                  <a:schemeClr val="tx1"/>
                </a:solidFill>
                <a:latin typeface="Arial" panose="020b0604020202020204" pitchFamily="34" charset="0"/>
              </a:defRPr>
            </a:lvl7pPr>
            <a:lvl8pPr marL="3429000" indent="-228600" fontAlgn="base" eaLnBrk="0" hangingPunct="0">
              <a:spcBef>
                <a:spcPct val="0"/>
              </a:spcBef>
              <a:spcAft>
                <a:spcPct val="0"/>
              </a:spcAft>
              <a:defRPr b="1">
                <a:solidFill>
                  <a:schemeClr val="tx1"/>
                </a:solidFill>
                <a:latin typeface="Arial" panose="020b0604020202020204" pitchFamily="34" charset="0"/>
              </a:defRPr>
            </a:lvl8pPr>
            <a:lvl9pPr marL="3886200" indent="-228600" fontAlgn="base" eaLnBrk="0" hangingPunct="0">
              <a:spcBef>
                <a:spcPct val="0"/>
              </a:spcBef>
              <a:spcAft>
                <a:spcPct val="0"/>
              </a:spcAft>
              <a:defRPr b="1">
                <a:solidFill>
                  <a:schemeClr val="tx1"/>
                </a:solidFill>
                <a:latin typeface="Arial" panose="020b0604020202020204" pitchFamily="34" charset="0"/>
              </a:defRPr>
            </a:lvl9pPr>
          </a:lstStyle>
          <a:p>
            <a:pPr eaLnBrk="1" hangingPunct="1">
              <a:defRPr/>
            </a:pPr>
            <a:endParaRPr lang="en-US" altLang="en-US" sz="1800" smtClean="0"/>
          </a:p>
        </p:txBody>
      </p:sp>
      <p:sp>
        <p:nvSpPr>
          <p:cNvPr id="14" name="Content Placeholder 2"/>
          <p:cNvSpPr>
            <a:spLocks noGrp="1"/>
          </p:cNvSpPr>
          <p:nvPr>
            <p:ph idx="13" hasCustomPrompt="1"/>
          </p:nvPr>
        </p:nvSpPr>
        <p:spPr>
          <a:xfrm>
            <a:off x="5183188" y="1135061"/>
            <a:ext cx="6399209" cy="4343400"/>
          </a:xfrm>
          <a:prstGeom prst="rect"/>
        </p:spPr>
        <p:txBody>
          <a:bodyPr>
            <a:normAutofit/>
          </a:bodyPr>
          <a:lstStyle>
            <a:lvl1pPr>
              <a:defRPr lang="fr-FR" sz="1800" b="0" smtClean="0">
                <a:solidFill>
                  <a:srgbClr val="2E2925"/>
                </a:solidFill>
                <a:effectLst/>
                <a:latin typeface="Arial" panose="020b0604020202020204" pitchFamily="34" charset="0"/>
                <a:cs typeface="Arial" panose="020b0604020202020204" pitchFamily="34" charset="0"/>
              </a:defRPr>
            </a:lvl1pPr>
            <a:lvl2pPr>
              <a:defRPr sz="1800" baseline="0">
                <a:solidFill>
                  <a:srgbClr val="2E2925"/>
                </a:solidFill>
                <a:latin typeface="Arial" panose="020b0604020202020204" pitchFamily="34" charset="0"/>
                <a:cs typeface="Arial" panose="020b0604020202020204" pitchFamily="34" charset="0"/>
              </a:defRPr>
            </a:lvl2pPr>
            <a:lvl3pPr>
              <a:defRPr sz="1800" baseline="0">
                <a:solidFill>
                  <a:srgbClr val="2E2925"/>
                </a:solidFill>
                <a:latin typeface="Arial" panose="020b0604020202020204" pitchFamily="34" charset="0"/>
                <a:cs typeface="Arial" panose="020b0604020202020204" pitchFamily="34" charset="0"/>
              </a:defRPr>
            </a:lvl3pPr>
            <a:lvl4pPr>
              <a:defRPr sz="1800" baseline="0">
                <a:solidFill>
                  <a:srgbClr val="2E2925"/>
                </a:solidFill>
                <a:latin typeface="Arial" panose="020b0604020202020204" pitchFamily="34" charset="0"/>
                <a:cs typeface="Arial" panose="020b0604020202020204" pitchFamily="34" charset="0"/>
              </a:defRPr>
            </a:lvl4pPr>
            <a:lvl5pPr marL="1543050" marR="0" indent="-171450" algn="l" defTabSz="685800" fontAlgn="auto" rtl="0" eaLnBrk="1" latinLnBrk="0" hangingPunct="1">
              <a:lnSpc>
                <a:spcPct val="90000"/>
              </a:lnSpc>
              <a:spcBef>
                <a:spcPts val="375"/>
              </a:spcBef>
              <a:spcAft>
                <a:spcPct val="0"/>
              </a:spcAft>
              <a:buClrTx/>
              <a:buSzTx/>
              <a:buFont typeface="Arial" panose="020b0604020202020204" pitchFamily="34" charset="0"/>
              <a:buChar char="•"/>
              <a:defRPr lang="fr-FR" sz="1800" b="0">
                <a:solidFill>
                  <a:srgbClr val="2E2925"/>
                </a:solidFill>
                <a:effectLst/>
                <a:latin typeface="Arial" panose="020b0604020202020204" pitchFamily="34" charset="0"/>
                <a:cs typeface="Arial" panose="020b0604020202020204" pitchFamily="34" charset="0"/>
              </a:defRPr>
            </a:lvl5pPr>
          </a:lstStyle>
          <a:p>
            <a:r>
              <a:rPr lang="fr-FR" dirty="1" smtClean="0"/>
              <a:t>Cliquez pour modifier le texte</a:t>
            </a:r>
            <a:endParaRPr lang="en-US" smtClean="0"/>
          </a:p>
          <a:p>
            <a:pPr lvl="1"/>
            <a:r>
              <a:rPr lang="en-US" dirty="1" smtClean="0"/>
              <a:t>Deuxième niveau</a:t>
            </a:r>
          </a:p>
          <a:p>
            <a:pPr lvl="2"/>
            <a:r>
              <a:rPr lang="en-US" dirty="1" smtClean="0"/>
              <a:t>Troisième niveau</a:t>
            </a:r>
          </a:p>
          <a:p>
            <a:pPr lvl="3"/>
            <a:r>
              <a:rPr lang="en-US" dirty="1" smtClean="0"/>
              <a:t>Quatrième niveau</a:t>
            </a:r>
          </a:p>
          <a:p>
            <a:pPr marL="1543050" marR="0" lvl="4" indent="-171450" algn="l" defTabSz="685800" fontAlgn="auto" rtl="0" eaLnBrk="1" latinLnBrk="0" hangingPunct="1">
              <a:lnSpc>
                <a:spcPct val="90000"/>
              </a:lnSpc>
              <a:spcBef>
                <a:spcPts val="375"/>
              </a:spcBef>
              <a:spcAft>
                <a:spcPct val="0"/>
              </a:spcAft>
              <a:buClrTx/>
              <a:buSzTx/>
              <a:buFont typeface="Arial" panose="020b0604020202020204" pitchFamily="34" charset="0"/>
              <a:buChar char="•"/>
              <a:defRPr/>
            </a:pPr>
            <a:r>
              <a:rPr lang="en-US" dirty="1" smtClean="0"/>
              <a:t>Cinquième niveau</a:t>
            </a:r>
            <a:endParaRPr lang="fr-FR" b="0" smtClean="0">
              <a:solidFill>
                <a:srgbClr val="000000"/>
              </a:solidFill>
              <a:effectLst/>
            </a:endParaRPr>
          </a:p>
        </p:txBody>
      </p:sp>
      <p:sp>
        <p:nvSpPr>
          <p:cNvPr id="20" name="Slide Number Placeholder 3"/>
          <p:cNvSpPr txBox="1"/>
          <p:nvPr/>
        </p:nvSpPr>
        <p:spPr>
          <a:xfrm>
            <a:off x="10693399" y="6299201"/>
            <a:ext cx="888999" cy="365125"/>
          </a:xfrm>
          <a:prstGeom prst="rect"/>
        </p:spPr>
        <p:txBody>
          <a:bodyPr anchor="b" anchorCtr="0"/>
          <a:lstStyle>
            <a:defPPr>
              <a:defRPr lang="en-US"/>
            </a:defPPr>
            <a:lvl1pPr marL="0" algn="l" defTabSz="914400" rtl="0" eaLnBrk="1" latinLnBrk="0" hangingPunct="1">
              <a:defRPr sz="1000" kern="1200" baseline="0">
                <a:solidFill>
                  <a:srgbClr val="2E2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0547A2D-4FDD-4B53-9714-4540F02FFC30}" type="slidenum">
              <a:rPr lang="en-US" sz="1000" smtClean="0"/>
              <a:t>‹#›</a:t>
            </a:fld>
            <a:endParaRPr lang="en-US" sz="1000"/>
          </a:p>
        </p:txBody>
      </p:sp>
      <p:sp>
        <p:nvSpPr>
          <p:cNvPr id="11" name="Text Placeholder 2"/>
          <p:cNvSpPr>
            <a:spLocks noGrp="1"/>
          </p:cNvSpPr>
          <p:nvPr>
            <p:ph type="body" sz="quarter" idx="12" hasCustomPrompt="1"/>
          </p:nvPr>
        </p:nvSpPr>
        <p:spPr>
          <a:xfrm>
            <a:off x="3677707" y="6299200"/>
            <a:ext cx="6652683" cy="365125"/>
          </a:xfrm>
          <a:prstGeom prst="rect"/>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1" smtClean="0"/>
              <a:t>Footer</a:t>
            </a:r>
            <a:endParaRPr lang="en-US"/>
          </a:p>
        </p:txBody>
      </p:sp>
      <p:sp>
        <p:nvSpPr>
          <p:cNvPr id="12" name="Text Placeholder 2"/>
          <p:cNvSpPr>
            <a:spLocks noGrp="1"/>
          </p:cNvSpPr>
          <p:nvPr>
            <p:ph type="body" sz="quarter" idx="16" hasCustomPrompt="1"/>
          </p:nvPr>
        </p:nvSpPr>
        <p:spPr>
          <a:xfrm>
            <a:off x="571499" y="6299200"/>
            <a:ext cx="2743199" cy="365125"/>
          </a:xfrm>
          <a:prstGeom prst="rect"/>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1" smtClean="0"/>
              <a:t>Date</a:t>
            </a:r>
            <a:endParaRPr lang="en-US"/>
          </a:p>
        </p:txBody>
      </p:sp>
      <p:pic>
        <p:nvPicPr>
          <p:cNvPr id="13" name="Picture 12"/>
          <p:cNvPicPr>
            <a:picLocks noChangeAspect="1"/>
          </p:cNvPicPr>
          <p:nvPr/>
        </p:nvPicPr>
        <p:blipFill>
          <a:blip r:embed="rId2"/>
          <a:srcRect/>
          <a:stretch>
            <a:fillRect/>
          </a:stretch>
        </p:blipFill>
        <p:spPr>
          <a:xfrm>
            <a:off x="609601" y="41276"/>
            <a:ext cx="3352800" cy="570559"/>
          </a:xfrm>
          <a:prstGeom prst="rect"/>
        </p:spPr>
      </p:pic>
      <p:sp>
        <p:nvSpPr>
          <p:cNvPr id="16" name="Title 21"/>
          <p:cNvSpPr>
            <a:spLocks noGrp="1"/>
          </p:cNvSpPr>
          <p:nvPr>
            <p:ph type="title" hasCustomPrompt="1"/>
          </p:nvPr>
        </p:nvSpPr>
        <p:spPr>
          <a:xfrm>
            <a:off x="571499" y="1135061"/>
            <a:ext cx="4419603" cy="1293814"/>
          </a:xfrm>
          <a:prstGeom prst="rect"/>
        </p:spPr>
        <p:txBody>
          <a:bodyPr anchor="b" anchorCtr="0"/>
          <a:lstStyle>
            <a:lvl1pPr algn="l">
              <a:defRPr sz="2800" b="1" i="0" cap="none" baseline="0">
                <a:solidFill>
                  <a:schemeClr val="tx1"/>
                </a:solidFill>
                <a:latin typeface="Arial" panose="020b0604020202020204" pitchFamily="34" charset="0"/>
              </a:defRPr>
            </a:lvl1pPr>
          </a:lstStyle>
          <a:p>
            <a:pPr algn="l"/>
            <a:r>
              <a:rPr lang="fr-FR" dirty="1" smtClean="0"/>
              <a:t>Cliquez pour modifier le titre</a:t>
            </a:r>
            <a:endParaRPr lang="en-US"/>
          </a:p>
        </p:txBody>
      </p:sp>
      <p:sp>
        <p:nvSpPr>
          <p:cNvPr id="17" name="Text Placeholder 2"/>
          <p:cNvSpPr>
            <a:spLocks noGrp="1"/>
          </p:cNvSpPr>
          <p:nvPr>
            <p:ph type="body" sz="quarter" idx="15" hasCustomPrompt="1"/>
          </p:nvPr>
        </p:nvSpPr>
        <p:spPr>
          <a:xfrm>
            <a:off x="571501" y="2428875"/>
            <a:ext cx="4419600" cy="3049586"/>
          </a:xfrm>
          <a:prstGeom prst="rect"/>
        </p:spPr>
        <p:txBody>
          <a:bodyPr/>
          <a:lstStyle>
            <a:lvl1pPr marL="0" indent="0">
              <a:buFontTx/>
              <a:buNone/>
              <a:defRPr sz="2000" baseline="0">
                <a:solidFill>
                  <a:srgbClr val="2E2925"/>
                </a:solidFill>
                <a:latin typeface="Arial" panose="020b0604020202020204" pitchFamily="34" charset="0"/>
              </a:defRPr>
            </a:lvl1pPr>
          </a:lstStyle>
          <a:p>
            <a:r>
              <a:rPr lang="fr-FR" sz="2000" cap="none" baseline="0" dirty="1" smtClean="0"/>
              <a:t>Cliquez pour modifier le texte</a:t>
            </a:r>
          </a:p>
        </p:txBody>
      </p:sp>
      <p:pic>
        <p:nvPicPr>
          <p:cNvPr id="18" name="Picture 17"/>
          <p:cNvPicPr>
            <a:picLocks noChangeAspect="1"/>
          </p:cNvPicPr>
          <p:nvPr/>
        </p:nvPicPr>
        <p:blipFill>
          <a:blip r:embed="rId3"/>
          <a:srcRect/>
          <a:stretch>
            <a:fillRect/>
          </a:stretch>
        </p:blipFill>
        <p:spPr>
          <a:xfrm>
            <a:off x="8328315" y="268392"/>
            <a:ext cx="3254083" cy="113640"/>
          </a:xfrm>
          <a:prstGeom prst="rect"/>
        </p:spPr>
      </p:pic>
    </p:spTree>
    <p:extLst>
      <p:ext uri="{BB962C8B-B14F-4D97-AF65-F5344CB8AC3E}">
        <p14:creationId xmlns:p14="http://schemas.microsoft.com/office/powerpoint/2010/main" val="2612152393"/>
      </p:ext>
    </p:extLst>
  </p:cSld>
  <p:clrMapOvr>
    <a:masterClrMapping/>
  </p:clrMapOvr>
  <p:transition spd="med">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itle on the side and body (with Picture Box)">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5183188" y="1135062"/>
            <a:ext cx="6399209" cy="4343400"/>
          </a:xfrm>
          <a:prstGeom prst="rect"/>
        </p:spPr>
        <p:txBody>
          <a:bodyPr/>
          <a:lstStyle>
            <a:lvl1pPr marL="0" indent="0">
              <a:buNone/>
              <a:defRPr sz="2400" baseline="0">
                <a:solidFill>
                  <a:srgbClr val="2E2925"/>
                </a:solidFill>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dirty="1" smtClean="0"/>
              <a:t>Cliquez sur l’icône pour ajouter l’image</a:t>
            </a:r>
            <a:endParaRPr lang="en-US"/>
          </a:p>
        </p:txBody>
      </p:sp>
      <p:sp>
        <p:nvSpPr>
          <p:cNvPr id="8" name="Rectangle 2"/>
          <p:cNvSpPr>
            <a:spLocks noChangeArrowheads="1"/>
          </p:cNvSpPr>
          <p:nvPr/>
        </p:nvSpPr>
        <p:spPr>
          <a:xfrm>
            <a:off x="0" y="1"/>
            <a:ext cx="12192000" cy="646113"/>
          </a:xfrm>
          <a:prstGeom prst="rect"/>
          <a:solidFill>
            <a:srgbClr val="2E29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fontAlgn="base" eaLnBrk="0" hangingPunct="0">
              <a:spcBef>
                <a:spcPct val="0"/>
              </a:spcBef>
              <a:spcAft>
                <a:spcPct val="0"/>
              </a:spcAft>
              <a:defRPr b="1">
                <a:solidFill>
                  <a:schemeClr val="tx1"/>
                </a:solidFill>
                <a:latin typeface="Arial" panose="020b0604020202020204" pitchFamily="34" charset="0"/>
              </a:defRPr>
            </a:lvl6pPr>
            <a:lvl7pPr marL="2971800" indent="-228600" fontAlgn="base" eaLnBrk="0" hangingPunct="0">
              <a:spcBef>
                <a:spcPct val="0"/>
              </a:spcBef>
              <a:spcAft>
                <a:spcPct val="0"/>
              </a:spcAft>
              <a:defRPr b="1">
                <a:solidFill>
                  <a:schemeClr val="tx1"/>
                </a:solidFill>
                <a:latin typeface="Arial" panose="020b0604020202020204" pitchFamily="34" charset="0"/>
              </a:defRPr>
            </a:lvl7pPr>
            <a:lvl8pPr marL="3429000" indent="-228600" fontAlgn="base" eaLnBrk="0" hangingPunct="0">
              <a:spcBef>
                <a:spcPct val="0"/>
              </a:spcBef>
              <a:spcAft>
                <a:spcPct val="0"/>
              </a:spcAft>
              <a:defRPr b="1">
                <a:solidFill>
                  <a:schemeClr val="tx1"/>
                </a:solidFill>
                <a:latin typeface="Arial" panose="020b0604020202020204" pitchFamily="34" charset="0"/>
              </a:defRPr>
            </a:lvl8pPr>
            <a:lvl9pPr marL="3886200" indent="-228600" fontAlgn="base" eaLnBrk="0" hangingPunct="0">
              <a:spcBef>
                <a:spcPct val="0"/>
              </a:spcBef>
              <a:spcAft>
                <a:spcPct val="0"/>
              </a:spcAft>
              <a:defRPr b="1">
                <a:solidFill>
                  <a:schemeClr val="tx1"/>
                </a:solidFill>
                <a:latin typeface="Arial" panose="020b0604020202020204" pitchFamily="34" charset="0"/>
              </a:defRPr>
            </a:lvl9pPr>
          </a:lstStyle>
          <a:p>
            <a:pPr eaLnBrk="1" hangingPunct="1">
              <a:defRPr/>
            </a:pPr>
            <a:endParaRPr lang="en-US" altLang="en-US" sz="1800" smtClean="0"/>
          </a:p>
        </p:txBody>
      </p:sp>
      <p:sp>
        <p:nvSpPr>
          <p:cNvPr id="17" name="Title 21"/>
          <p:cNvSpPr>
            <a:spLocks noGrp="1"/>
          </p:cNvSpPr>
          <p:nvPr>
            <p:ph type="title" hasCustomPrompt="1"/>
          </p:nvPr>
        </p:nvSpPr>
        <p:spPr>
          <a:xfrm>
            <a:off x="571499" y="1135061"/>
            <a:ext cx="4419603" cy="1293814"/>
          </a:xfrm>
          <a:prstGeom prst="rect"/>
        </p:spPr>
        <p:txBody>
          <a:bodyPr anchor="b" anchorCtr="0"/>
          <a:lstStyle>
            <a:lvl1pPr algn="l">
              <a:defRPr sz="2800" b="1" i="0" cap="none" baseline="0">
                <a:solidFill>
                  <a:schemeClr val="tx1"/>
                </a:solidFill>
                <a:latin typeface="Arial" panose="020b0604020202020204" pitchFamily="34" charset="0"/>
              </a:defRPr>
            </a:lvl1pPr>
          </a:lstStyle>
          <a:p>
            <a:pPr algn="l"/>
            <a:r>
              <a:rPr lang="fr-FR" dirty="1" smtClean="0"/>
              <a:t>Cliquez pour modifier le titre</a:t>
            </a:r>
            <a:endParaRPr lang="en-US"/>
          </a:p>
        </p:txBody>
      </p:sp>
      <p:sp>
        <p:nvSpPr>
          <p:cNvPr id="18" name="Text Placeholder 2"/>
          <p:cNvSpPr>
            <a:spLocks noGrp="1"/>
          </p:cNvSpPr>
          <p:nvPr>
            <p:ph type="body" sz="quarter" idx="15" hasCustomPrompt="1"/>
          </p:nvPr>
        </p:nvSpPr>
        <p:spPr>
          <a:xfrm>
            <a:off x="571501" y="2428875"/>
            <a:ext cx="4419600" cy="3049586"/>
          </a:xfrm>
          <a:prstGeom prst="rect"/>
        </p:spPr>
        <p:txBody>
          <a:bodyPr/>
          <a:lstStyle>
            <a:lvl1pPr marL="0" indent="0">
              <a:buFontTx/>
              <a:buNone/>
              <a:defRPr sz="2000" baseline="0">
                <a:solidFill>
                  <a:srgbClr val="2E2925"/>
                </a:solidFill>
                <a:latin typeface="Arial" panose="020b0604020202020204" pitchFamily="34" charset="0"/>
              </a:defRPr>
            </a:lvl1pPr>
          </a:lstStyle>
          <a:p>
            <a:r>
              <a:rPr lang="fr-FR" sz="2000" cap="none" baseline="0" dirty="1" smtClean="0"/>
              <a:t>Cliquez pour modifier le texte</a:t>
            </a:r>
          </a:p>
        </p:txBody>
      </p:sp>
      <p:sp>
        <p:nvSpPr>
          <p:cNvPr id="19" name="Slide Number Placeholder 3"/>
          <p:cNvSpPr txBox="1"/>
          <p:nvPr/>
        </p:nvSpPr>
        <p:spPr>
          <a:xfrm>
            <a:off x="10693399" y="6299201"/>
            <a:ext cx="888999" cy="365125"/>
          </a:xfrm>
          <a:prstGeom prst="rect"/>
        </p:spPr>
        <p:txBody>
          <a:bodyPr anchor="b" anchorCtr="0"/>
          <a:lstStyle>
            <a:defPPr>
              <a:defRPr lang="en-US"/>
            </a:defPPr>
            <a:lvl1pPr marL="0" algn="l" defTabSz="914400" rtl="0" eaLnBrk="1" latinLnBrk="0" hangingPunct="1">
              <a:defRPr sz="1000" kern="1200" baseline="0">
                <a:solidFill>
                  <a:srgbClr val="2E2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0547A2D-4FDD-4B53-9714-4540F02FFC30}" type="slidenum">
              <a:rPr lang="en-US" sz="1000" smtClean="0"/>
              <a:t>‹#›</a:t>
            </a:fld>
            <a:endParaRPr lang="en-US" sz="1000"/>
          </a:p>
        </p:txBody>
      </p:sp>
      <p:sp>
        <p:nvSpPr>
          <p:cNvPr id="11" name="Text Placeholder 2"/>
          <p:cNvSpPr>
            <a:spLocks noGrp="1"/>
          </p:cNvSpPr>
          <p:nvPr>
            <p:ph type="body" sz="quarter" idx="12" hasCustomPrompt="1"/>
          </p:nvPr>
        </p:nvSpPr>
        <p:spPr>
          <a:xfrm>
            <a:off x="3677707" y="6299200"/>
            <a:ext cx="6652683" cy="365125"/>
          </a:xfrm>
          <a:prstGeom prst="rect"/>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1" smtClean="0"/>
              <a:t>Footer</a:t>
            </a:r>
            <a:endParaRPr lang="en-US"/>
          </a:p>
        </p:txBody>
      </p:sp>
      <p:sp>
        <p:nvSpPr>
          <p:cNvPr id="12" name="Text Placeholder 2"/>
          <p:cNvSpPr>
            <a:spLocks noGrp="1"/>
          </p:cNvSpPr>
          <p:nvPr>
            <p:ph type="body" sz="quarter" idx="13" hasCustomPrompt="1"/>
          </p:nvPr>
        </p:nvSpPr>
        <p:spPr>
          <a:xfrm>
            <a:off x="571499" y="6299200"/>
            <a:ext cx="2743199" cy="365125"/>
          </a:xfrm>
          <a:prstGeom prst="rect"/>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1" smtClean="0"/>
              <a:t>Date</a:t>
            </a:r>
            <a:endParaRPr lang="en-US"/>
          </a:p>
        </p:txBody>
      </p:sp>
      <p:pic>
        <p:nvPicPr>
          <p:cNvPr id="13" name="Picture 12"/>
          <p:cNvPicPr>
            <a:picLocks noChangeAspect="1"/>
          </p:cNvPicPr>
          <p:nvPr/>
        </p:nvPicPr>
        <p:blipFill>
          <a:blip r:embed="rId2"/>
          <a:srcRect/>
          <a:stretch>
            <a:fillRect/>
          </a:stretch>
        </p:blipFill>
        <p:spPr>
          <a:xfrm>
            <a:off x="609601" y="41276"/>
            <a:ext cx="3352800" cy="570559"/>
          </a:xfrm>
          <a:prstGeom prst="rect"/>
        </p:spPr>
      </p:pic>
      <p:pic>
        <p:nvPicPr>
          <p:cNvPr id="15" name="Picture 14"/>
          <p:cNvPicPr>
            <a:picLocks noChangeAspect="1"/>
          </p:cNvPicPr>
          <p:nvPr/>
        </p:nvPicPr>
        <p:blipFill>
          <a:blip r:embed="rId3"/>
          <a:srcRect/>
          <a:stretch>
            <a:fillRect/>
          </a:stretch>
        </p:blipFill>
        <p:spPr>
          <a:xfrm>
            <a:off x="8328315" y="268392"/>
            <a:ext cx="3254083" cy="113640"/>
          </a:xfrm>
          <a:prstGeom prst="rect"/>
        </p:spPr>
      </p:pic>
    </p:spTree>
    <p:extLst>
      <p:ext uri="{BB962C8B-B14F-4D97-AF65-F5344CB8AC3E}">
        <p14:creationId xmlns:p14="http://schemas.microsoft.com/office/powerpoint/2010/main" val="1228368201"/>
      </p:ext>
    </p:extLst>
  </p:cSld>
  <p:clrMapOvr>
    <a:masterClrMapping/>
  </p:clrMapOvr>
  <p:transition spd="med">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End (Default)">
    <p:spTree>
      <p:nvGrpSpPr>
        <p:cNvPr id="1" name=""/>
        <p:cNvGrpSpPr/>
        <p:nvPr/>
      </p:nvGrpSpPr>
      <p:grpSpPr>
        <a:xfrm>
          <a:off x="0" y="0"/>
          <a:ext cx="0" cy="0"/>
          <a:chOff x="0" y="0"/>
          <a:chExt cx="0" cy="0"/>
        </a:xfrm>
      </p:grpSpPr>
      <p:pic>
        <p:nvPicPr>
          <p:cNvPr id="14" name="Picture 9"/>
          <p:cNvPicPr>
            <a:picLocks noChangeAspect="1"/>
          </p:cNvPicPr>
          <p:nvPr/>
        </p:nvPicPr>
        <p:blipFill>
          <a:blip r:embed="rId2"/>
          <a:srcRect/>
          <a:stretch>
            <a:fillRect/>
          </a:stretch>
        </p:blipFill>
        <p:spPr>
          <a:xfrm>
            <a:off x="0" y="0"/>
            <a:ext cx="12192000" cy="68580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3"/>
          <a:srcRect/>
          <a:stretch>
            <a:fillRect/>
          </a:stretch>
        </p:blipFill>
        <p:spPr>
          <a:xfrm>
            <a:off x="7416801" y="1114550"/>
            <a:ext cx="3056135" cy="1222250"/>
          </a:xfrm>
          <a:prstGeom prst="rect"/>
        </p:spPr>
      </p:pic>
      <p:sp>
        <p:nvSpPr>
          <p:cNvPr id="13" name="Text Box 5"/>
          <p:cNvSpPr txBox="1">
            <a:spLocks noChangeArrowheads="1"/>
          </p:cNvSpPr>
          <p:nvPr/>
        </p:nvSpPr>
        <p:spPr>
          <a:xfrm>
            <a:off x="203200" y="6438900"/>
            <a:ext cx="11785600" cy="184666"/>
          </a:xfrm>
          <a:prstGeom prst="rect"/>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fontAlgn="base" eaLnBrk="0" hangingPunct="0">
              <a:spcBef>
                <a:spcPct val="0"/>
              </a:spcBef>
              <a:spcAft>
                <a:spcPct val="0"/>
              </a:spcAft>
              <a:defRPr b="1">
                <a:solidFill>
                  <a:schemeClr val="tx1"/>
                </a:solidFill>
                <a:latin typeface="Arial" panose="020b0604020202020204" pitchFamily="34" charset="0"/>
              </a:defRPr>
            </a:lvl6pPr>
            <a:lvl7pPr marL="2971800" indent="-228600" fontAlgn="base" eaLnBrk="0" hangingPunct="0">
              <a:spcBef>
                <a:spcPct val="0"/>
              </a:spcBef>
              <a:spcAft>
                <a:spcPct val="0"/>
              </a:spcAft>
              <a:defRPr b="1">
                <a:solidFill>
                  <a:schemeClr val="tx1"/>
                </a:solidFill>
                <a:latin typeface="Arial" panose="020b0604020202020204" pitchFamily="34" charset="0"/>
              </a:defRPr>
            </a:lvl7pPr>
            <a:lvl8pPr marL="3429000" indent="-228600" fontAlgn="base" eaLnBrk="0" hangingPunct="0">
              <a:spcBef>
                <a:spcPct val="0"/>
              </a:spcBef>
              <a:spcAft>
                <a:spcPct val="0"/>
              </a:spcAft>
              <a:defRPr b="1">
                <a:solidFill>
                  <a:schemeClr val="tx1"/>
                </a:solidFill>
                <a:latin typeface="Arial" panose="020b0604020202020204" pitchFamily="34" charset="0"/>
              </a:defRPr>
            </a:lvl8pPr>
            <a:lvl9pPr marL="3886200" indent="-228600" fontAlgn="base" eaLnBrk="0" hangingPunct="0">
              <a:spcBef>
                <a:spcPct val="0"/>
              </a:spcBef>
              <a:spcAft>
                <a:spcPct val="0"/>
              </a:spcAft>
              <a:defRPr b="1">
                <a:solidFill>
                  <a:schemeClr val="tx1"/>
                </a:solidFill>
                <a:latin typeface="Arial" panose="020b0604020202020204" pitchFamily="34" charset="0"/>
              </a:defRPr>
            </a:lvl9pPr>
          </a:lstStyle>
          <a:p>
            <a:pPr algn="ctr" eaLnBrk="1" hangingPunct="1">
              <a:defRPr/>
            </a:pPr>
            <a:r>
              <a:rPr lang="en-US" altLang="en-US" sz="600" b="0" i="0" spc="100" baseline="0" dirty="1" smtClean="0">
                <a:solidFill>
                  <a:schemeClr val="bg1"/>
                </a:solidFill>
                <a:latin typeface="Arial" panose="020b0604020202020204" pitchFamily="34" charset="0"/>
                <a:cs typeface="Arial" panose="020b0604020202020204" pitchFamily="34" charset="0"/>
              </a:rPr>
              <a:t>VANCOUVER     CALGARY     EDMONTON     SASKATOON     REGINA     LONDON     KITCHENER-WATERLOO     GUELPH     TORONTO     VAUGHAN     MARKHAM     MONTRÉAL</a:t>
            </a:r>
          </a:p>
        </p:txBody>
      </p:sp>
      <p:sp>
        <p:nvSpPr>
          <p:cNvPr id="17" name="Text Box 4"/>
          <p:cNvSpPr txBox="1">
            <a:spLocks noChangeArrowheads="1"/>
          </p:cNvSpPr>
          <p:nvPr/>
        </p:nvSpPr>
        <p:spPr>
          <a:xfrm>
            <a:off x="821261" y="3811156"/>
            <a:ext cx="4821767" cy="307777"/>
          </a:xfrm>
          <a:prstGeom prst="rect"/>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n-US" altLang="en-US" sz="1400" b="0" kern="0" cap="all" spc="500" baseline="0" dirty="1">
                <a:solidFill>
                  <a:schemeClr val="bg1"/>
                </a:solidFill>
                <a:latin typeface="Arial" panose="020b0604020202020204" pitchFamily="34" charset="0"/>
              </a:rPr>
              <a:t>millerthomson.com</a:t>
            </a:r>
          </a:p>
        </p:txBody>
      </p:sp>
      <p:sp>
        <p:nvSpPr>
          <p:cNvPr id="18" name="Rectangle 17"/>
          <p:cNvSpPr>
            <a:spLocks noChangeArrowheads="1"/>
          </p:cNvSpPr>
          <p:nvPr/>
        </p:nvSpPr>
        <p:spPr>
          <a:xfrm>
            <a:off x="821261" y="4846205"/>
            <a:ext cx="5200849" cy="1031051"/>
          </a:xfrm>
          <a:prstGeom prst="rect"/>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fontAlgn="base" eaLnBrk="0" hangingPunct="0">
              <a:spcBef>
                <a:spcPct val="0"/>
              </a:spcBef>
              <a:spcAft>
                <a:spcPct val="0"/>
              </a:spcAft>
              <a:defRPr b="1">
                <a:solidFill>
                  <a:schemeClr val="tx1"/>
                </a:solidFill>
                <a:latin typeface="Arial" panose="020b0604020202020204" pitchFamily="34" charset="0"/>
              </a:defRPr>
            </a:lvl6pPr>
            <a:lvl7pPr marL="2971800" indent="-228600" fontAlgn="base" eaLnBrk="0" hangingPunct="0">
              <a:spcBef>
                <a:spcPct val="0"/>
              </a:spcBef>
              <a:spcAft>
                <a:spcPct val="0"/>
              </a:spcAft>
              <a:defRPr b="1">
                <a:solidFill>
                  <a:schemeClr val="tx1"/>
                </a:solidFill>
                <a:latin typeface="Arial" panose="020b0604020202020204" pitchFamily="34" charset="0"/>
              </a:defRPr>
            </a:lvl7pPr>
            <a:lvl8pPr marL="3429000" indent="-228600" fontAlgn="base" eaLnBrk="0" hangingPunct="0">
              <a:spcBef>
                <a:spcPct val="0"/>
              </a:spcBef>
              <a:spcAft>
                <a:spcPct val="0"/>
              </a:spcAft>
              <a:defRPr b="1">
                <a:solidFill>
                  <a:schemeClr val="tx1"/>
                </a:solidFill>
                <a:latin typeface="Arial" panose="020b0604020202020204" pitchFamily="34" charset="0"/>
              </a:defRPr>
            </a:lvl8pPr>
            <a:lvl9pPr marL="3886200" indent="-228600" fontAlgn="base" eaLnBrk="0" hangingPunct="0">
              <a:spcBef>
                <a:spcPct val="0"/>
              </a:spcBef>
              <a:spcAft>
                <a:spcPct val="0"/>
              </a:spcAft>
              <a:defRPr b="1">
                <a:solidFill>
                  <a:schemeClr val="tx1"/>
                </a:solidFill>
                <a:latin typeface="Arial" panose="020b0604020202020204" pitchFamily="34" charset="0"/>
              </a:defRPr>
            </a:lvl9pPr>
          </a:lstStyle>
          <a:p>
            <a:pPr algn="just" eaLnBrk="1" hangingPunct="1">
              <a:defRPr/>
            </a:pPr>
            <a:r>
              <a:rPr lang="fr-FR" altLang="en-US" sz="700" b="0" dirty="1" smtClean="0">
                <a:solidFill>
                  <a:schemeClr val="bg1"/>
                </a:solidFill>
              </a:rPr>
              <a:t>© 2018 Miller Thomson s.e.n.c.r.l. Tous droits réservés. Tous les droits de propriété intellectuelle, y compris le droit d'auteur afférent à la présente publication, sont la propriété de Miller Thomson s.e.n.c.r.l. La reproduction intégrale et la distribution de cette publication sont autorisées à condition qu'aucune modification ne soit apportée à sa forme ou à son contenu. Toute autre forme de reproduction ou de diffusion est expressément interdite sans le consentement préalable écrit de Miller Thomson.</a:t>
            </a:r>
            <a:endParaRPr lang="en-US" altLang="en-US" sz="700" b="0" smtClean="0">
              <a:solidFill>
                <a:schemeClr val="bg1"/>
              </a:solidFill>
            </a:endParaRPr>
          </a:p>
          <a:p>
            <a:pPr algn="just" eaLnBrk="1" hangingPunct="1">
              <a:spcBef>
                <a:spcPts val="600"/>
              </a:spcBef>
              <a:defRPr/>
            </a:pPr>
            <a:r>
              <a:rPr lang="fr-FR" altLang="en-US" sz="700" b="0" dirty="1" smtClean="0">
                <a:solidFill>
                  <a:schemeClr val="bg1"/>
                </a:solidFill>
              </a:rPr>
              <a:t>Cette présentation a été rédigée à titre informatif uniquement et ne constitue qu’un résumé de certains points de droit. Les renseignements contenus aux présentes ne constituent pas un avis juridique; nous mettons en garde les personnes qui en prennent connaissance de ne pas prendre de décision sans avoir préalablement obtenu un avis juridique propre à leur situation.</a:t>
            </a:r>
            <a:endParaRPr lang="en-US" altLang="en-US" sz="700" b="0" smtClean="0">
              <a:solidFill>
                <a:schemeClr val="bg1"/>
              </a:solidFill>
            </a:endParaRPr>
          </a:p>
        </p:txBody>
      </p:sp>
      <p:pic>
        <p:nvPicPr>
          <p:cNvPr id="19" name="Picture 18">
            <a:hlinkClick r:id="rId4"/>
          </p:cNvPr>
          <p:cNvPicPr>
            <a:picLocks noChangeAspect="1"/>
          </p:cNvPicPr>
          <p:nvPr/>
        </p:nvPicPr>
        <p:blipFill>
          <a:blip r:embed="rId5"/>
          <a:srcRect/>
          <a:stretch>
            <a:fillRect/>
          </a:stretch>
        </p:blipFill>
        <p:spPr>
          <a:xfrm>
            <a:off x="947646" y="4179883"/>
            <a:ext cx="540513" cy="405385"/>
          </a:xfrm>
          <a:prstGeom prst="rect"/>
        </p:spPr>
      </p:pic>
      <p:pic>
        <p:nvPicPr>
          <p:cNvPr id="20" name="Picture 19">
            <a:hlinkClick r:id="rId6"/>
          </p:cNvPr>
          <p:cNvPicPr>
            <a:picLocks noChangeAspect="1"/>
          </p:cNvPicPr>
          <p:nvPr/>
        </p:nvPicPr>
        <p:blipFill>
          <a:blip r:embed="rId7"/>
          <a:srcRect/>
          <a:stretch>
            <a:fillRect/>
          </a:stretch>
        </p:blipFill>
        <p:spPr>
          <a:xfrm>
            <a:off x="1634294" y="4179882"/>
            <a:ext cx="540513" cy="405385"/>
          </a:xfrm>
          <a:prstGeom prst="rect"/>
        </p:spPr>
      </p:pic>
      <p:pic>
        <p:nvPicPr>
          <p:cNvPr id="10" name="Picture 9"/>
          <p:cNvPicPr>
            <a:picLocks noChangeAspect="1"/>
          </p:cNvPicPr>
          <p:nvPr/>
        </p:nvPicPr>
        <p:blipFill>
          <a:blip r:embed="rId8"/>
          <a:srcRect/>
          <a:stretch>
            <a:fillRect/>
          </a:stretch>
        </p:blipFill>
        <p:spPr>
          <a:xfrm>
            <a:off x="501053" y="304800"/>
            <a:ext cx="3254083" cy="113640"/>
          </a:xfrm>
          <a:prstGeom prst="rect"/>
        </p:spPr>
      </p:pic>
    </p:spTree>
    <p:extLst>
      <p:ext uri="{BB962C8B-B14F-4D97-AF65-F5344CB8AC3E}">
        <p14:creationId xmlns:p14="http://schemas.microsoft.com/office/powerpoint/2010/main" val="761434073"/>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Click to edit Master title style</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C05D583-0B09-42AE-867A-A5B4B889BEEF}" type="slidenum">
              <a:rPr lang="en-US" altLang="en-US">
                <a:solidFill>
                  <a:srgbClr val="000000"/>
                </a:solidFill>
              </a:rPr>
              <a:t>‹#›</a:t>
            </a:fld>
          </a:p>
        </p:txBody>
      </p:sp>
      <p:sp>
        <p:nvSpPr>
          <p:cNvPr id="3" name="Content Placeholder 2"/>
          <p:cNvSpPr>
            <a:spLocks noGrp="1"/>
          </p:cNvSpPr>
          <p:nvPr>
            <p:ph sz="half" idx="1"/>
          </p:nvPr>
        </p:nvSpPr>
        <p:spPr>
          <a:xfrm>
            <a:off x="609600" y="1600201"/>
            <a:ext cx="5384800" cy="4119563"/>
          </a:xfrm>
        </p:spPr>
        <p:txBody>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Content Placeholder 3"/>
          <p:cNvSpPr>
            <a:spLocks noGrp="1"/>
          </p:cNvSpPr>
          <p:nvPr>
            <p:ph sz="half" idx="2"/>
          </p:nvPr>
        </p:nvSpPr>
        <p:spPr>
          <a:xfrm>
            <a:off x="6197600" y="1600201"/>
            <a:ext cx="5384800" cy="4119563"/>
          </a:xfrm>
        </p:spPr>
        <p:txBody>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Tree>
    <p:extLst>
      <p:ext uri="{BB962C8B-B14F-4D97-AF65-F5344CB8AC3E}">
        <p14:creationId xmlns:p14="http://schemas.microsoft.com/office/powerpoint/2010/main" val="2264671279"/>
      </p:ext>
    </p:extLst>
  </p:cSld>
  <p:clrMapOvr>
    <a:masterClrMapping/>
  </p:clrMapOvr>
  <p:transition spd="med">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End (Other Option)">
    <p:spTree>
      <p:nvGrpSpPr>
        <p:cNvPr id="1" name=""/>
        <p:cNvGrpSpPr/>
        <p:nvPr/>
      </p:nvGrpSpPr>
      <p:grpSpPr>
        <a:xfrm>
          <a:off x="0" y="0"/>
          <a:ext cx="0" cy="0"/>
          <a:chOff x="0" y="0"/>
          <a:chExt cx="0" cy="0"/>
        </a:xfrm>
      </p:grpSpPr>
      <p:sp>
        <p:nvSpPr>
          <p:cNvPr id="2" name="Rectangle 2"/>
          <p:cNvSpPr>
            <a:spLocks noChangeArrowheads="1"/>
          </p:cNvSpPr>
          <p:nvPr/>
        </p:nvSpPr>
        <p:spPr>
          <a:xfrm>
            <a:off x="0" y="0"/>
            <a:ext cx="12192000" cy="6858000"/>
          </a:xfrm>
          <a:prstGeom prst="rect"/>
          <a:solidFill>
            <a:srgbClr val="2E29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fontAlgn="base" eaLnBrk="0" hangingPunct="0">
              <a:spcBef>
                <a:spcPct val="0"/>
              </a:spcBef>
              <a:spcAft>
                <a:spcPct val="0"/>
              </a:spcAft>
              <a:defRPr b="1">
                <a:solidFill>
                  <a:schemeClr val="tx1"/>
                </a:solidFill>
                <a:latin typeface="Arial" panose="020b0604020202020204" pitchFamily="34" charset="0"/>
              </a:defRPr>
            </a:lvl6pPr>
            <a:lvl7pPr marL="2971800" indent="-228600" fontAlgn="base" eaLnBrk="0" hangingPunct="0">
              <a:spcBef>
                <a:spcPct val="0"/>
              </a:spcBef>
              <a:spcAft>
                <a:spcPct val="0"/>
              </a:spcAft>
              <a:defRPr b="1">
                <a:solidFill>
                  <a:schemeClr val="tx1"/>
                </a:solidFill>
                <a:latin typeface="Arial" panose="020b0604020202020204" pitchFamily="34" charset="0"/>
              </a:defRPr>
            </a:lvl7pPr>
            <a:lvl8pPr marL="3429000" indent="-228600" fontAlgn="base" eaLnBrk="0" hangingPunct="0">
              <a:spcBef>
                <a:spcPct val="0"/>
              </a:spcBef>
              <a:spcAft>
                <a:spcPct val="0"/>
              </a:spcAft>
              <a:defRPr b="1">
                <a:solidFill>
                  <a:schemeClr val="tx1"/>
                </a:solidFill>
                <a:latin typeface="Arial" panose="020b0604020202020204" pitchFamily="34" charset="0"/>
              </a:defRPr>
            </a:lvl8pPr>
            <a:lvl9pPr marL="3886200" indent="-228600" fontAlgn="base" eaLnBrk="0" hangingPunct="0">
              <a:spcBef>
                <a:spcPct val="0"/>
              </a:spcBef>
              <a:spcAft>
                <a:spcPct val="0"/>
              </a:spcAft>
              <a:defRPr b="1">
                <a:solidFill>
                  <a:schemeClr val="tx1"/>
                </a:solidFill>
                <a:latin typeface="Arial" panose="020b0604020202020204" pitchFamily="34" charset="0"/>
              </a:defRPr>
            </a:lvl9pPr>
          </a:lstStyle>
          <a:p>
            <a:pPr eaLnBrk="1" hangingPunct="1">
              <a:defRPr/>
            </a:pPr>
            <a:endParaRPr lang="en-US" altLang="en-US" sz="1800" smtClean="0"/>
          </a:p>
        </p:txBody>
      </p:sp>
      <p:pic>
        <p:nvPicPr>
          <p:cNvPr id="11" name="Picture 10"/>
          <p:cNvPicPr>
            <a:picLocks noChangeAspect="1"/>
          </p:cNvPicPr>
          <p:nvPr/>
        </p:nvPicPr>
        <p:blipFill>
          <a:blip r:embed="rId2"/>
          <a:srcRect/>
          <a:stretch>
            <a:fillRect/>
          </a:stretch>
        </p:blipFill>
        <p:spPr>
          <a:xfrm>
            <a:off x="3302000" y="1522701"/>
            <a:ext cx="5588000" cy="2234118"/>
          </a:xfrm>
          <a:prstGeom prst="rect"/>
        </p:spPr>
      </p:pic>
      <p:sp>
        <p:nvSpPr>
          <p:cNvPr id="10" name="Text Box 5"/>
          <p:cNvSpPr txBox="1">
            <a:spLocks noChangeArrowheads="1"/>
          </p:cNvSpPr>
          <p:nvPr/>
        </p:nvSpPr>
        <p:spPr>
          <a:xfrm>
            <a:off x="203200" y="6438900"/>
            <a:ext cx="11785600" cy="184666"/>
          </a:xfrm>
          <a:prstGeom prst="rect"/>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fontAlgn="base" eaLnBrk="0" hangingPunct="0">
              <a:spcBef>
                <a:spcPct val="0"/>
              </a:spcBef>
              <a:spcAft>
                <a:spcPct val="0"/>
              </a:spcAft>
              <a:defRPr b="1">
                <a:solidFill>
                  <a:schemeClr val="tx1"/>
                </a:solidFill>
                <a:latin typeface="Arial" panose="020b0604020202020204" pitchFamily="34" charset="0"/>
              </a:defRPr>
            </a:lvl6pPr>
            <a:lvl7pPr marL="2971800" indent="-228600" fontAlgn="base" eaLnBrk="0" hangingPunct="0">
              <a:spcBef>
                <a:spcPct val="0"/>
              </a:spcBef>
              <a:spcAft>
                <a:spcPct val="0"/>
              </a:spcAft>
              <a:defRPr b="1">
                <a:solidFill>
                  <a:schemeClr val="tx1"/>
                </a:solidFill>
                <a:latin typeface="Arial" panose="020b0604020202020204" pitchFamily="34" charset="0"/>
              </a:defRPr>
            </a:lvl7pPr>
            <a:lvl8pPr marL="3429000" indent="-228600" fontAlgn="base" eaLnBrk="0" hangingPunct="0">
              <a:spcBef>
                <a:spcPct val="0"/>
              </a:spcBef>
              <a:spcAft>
                <a:spcPct val="0"/>
              </a:spcAft>
              <a:defRPr b="1">
                <a:solidFill>
                  <a:schemeClr val="tx1"/>
                </a:solidFill>
                <a:latin typeface="Arial" panose="020b0604020202020204" pitchFamily="34" charset="0"/>
              </a:defRPr>
            </a:lvl8pPr>
            <a:lvl9pPr marL="3886200" indent="-228600" fontAlgn="base" eaLnBrk="0" hangingPunct="0">
              <a:spcBef>
                <a:spcPct val="0"/>
              </a:spcBef>
              <a:spcAft>
                <a:spcPct val="0"/>
              </a:spcAft>
              <a:defRPr b="1">
                <a:solidFill>
                  <a:schemeClr val="tx1"/>
                </a:solidFill>
                <a:latin typeface="Arial" panose="020b0604020202020204" pitchFamily="34" charset="0"/>
              </a:defRPr>
            </a:lvl9pPr>
          </a:lstStyle>
          <a:p>
            <a:pPr algn="ctr" eaLnBrk="1" hangingPunct="1">
              <a:defRPr/>
            </a:pPr>
            <a:r>
              <a:rPr lang="en-US" altLang="en-US" sz="600" b="0" i="0" spc="100" baseline="0" dirty="1" smtClean="0">
                <a:solidFill>
                  <a:schemeClr val="bg1"/>
                </a:solidFill>
                <a:latin typeface="Arial" panose="020b0604020202020204" pitchFamily="34" charset="0"/>
                <a:cs typeface="Arial" panose="020b0604020202020204" pitchFamily="34" charset="0"/>
              </a:rPr>
              <a:t>VANCOUVER     CALGARY     EDMONTON     SASKATOON     REGINA     LONDON     KITCHENER-WATERLOO     GUELPH     TORONTO     VAUGHAN     MARKHAM     MONTRÉAL</a:t>
            </a:r>
          </a:p>
        </p:txBody>
      </p:sp>
      <p:pic>
        <p:nvPicPr>
          <p:cNvPr id="12" name="Picture 11">
            <a:hlinkClick r:id="rId3"/>
          </p:cNvPr>
          <p:cNvPicPr>
            <a:picLocks noChangeAspect="1"/>
          </p:cNvPicPr>
          <p:nvPr/>
        </p:nvPicPr>
        <p:blipFill>
          <a:blip r:embed="rId4"/>
          <a:srcRect/>
          <a:stretch>
            <a:fillRect/>
          </a:stretch>
        </p:blipFill>
        <p:spPr>
          <a:xfrm>
            <a:off x="5446776" y="4831527"/>
            <a:ext cx="540513" cy="405385"/>
          </a:xfrm>
          <a:prstGeom prst="rect"/>
        </p:spPr>
      </p:pic>
      <p:pic>
        <p:nvPicPr>
          <p:cNvPr id="13" name="Picture 12">
            <a:hlinkClick r:id="rId5"/>
          </p:cNvPr>
          <p:cNvPicPr>
            <a:picLocks noChangeAspect="1"/>
          </p:cNvPicPr>
          <p:nvPr/>
        </p:nvPicPr>
        <p:blipFill>
          <a:blip r:embed="rId6"/>
          <a:srcRect/>
          <a:stretch>
            <a:fillRect/>
          </a:stretch>
        </p:blipFill>
        <p:spPr>
          <a:xfrm>
            <a:off x="6133423" y="4831526"/>
            <a:ext cx="540513" cy="405385"/>
          </a:xfrm>
          <a:prstGeom prst="rect"/>
        </p:spPr>
      </p:pic>
      <p:sp>
        <p:nvSpPr>
          <p:cNvPr id="15" name="Text Box 4"/>
          <p:cNvSpPr txBox="1">
            <a:spLocks noChangeArrowheads="1"/>
          </p:cNvSpPr>
          <p:nvPr/>
        </p:nvSpPr>
        <p:spPr>
          <a:xfrm>
            <a:off x="3302000" y="4454244"/>
            <a:ext cx="5588000" cy="307975"/>
          </a:xfrm>
          <a:prstGeom prst="rect"/>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spcBef>
                <a:spcPct val="50000"/>
              </a:spcBef>
              <a:defRPr/>
            </a:pPr>
            <a:r>
              <a:rPr lang="en-US" altLang="en-US" sz="1400" b="0" kern="0" cap="all" spc="500" baseline="0" dirty="1" smtClean="0">
                <a:solidFill>
                  <a:schemeClr val="bg1"/>
                </a:solidFill>
                <a:latin typeface="Arial" panose="020b0604020202020204" pitchFamily="34" charset="0"/>
              </a:rPr>
              <a:t>millerthomson.com</a:t>
            </a:r>
            <a:endParaRPr lang="en-US" altLang="en-US" sz="1400" b="0" kern="0" cap="all" spc="500" baseline="0">
              <a:solidFill>
                <a:schemeClr val="bg1"/>
              </a:solidFill>
              <a:latin typeface="Arial" panose="020b0604020202020204" pitchFamily="34" charset="0"/>
            </a:endParaRPr>
          </a:p>
        </p:txBody>
      </p:sp>
      <p:sp>
        <p:nvSpPr>
          <p:cNvPr id="18" name="Rectangle 6"/>
          <p:cNvSpPr>
            <a:spLocks noChangeArrowheads="1"/>
          </p:cNvSpPr>
          <p:nvPr/>
        </p:nvSpPr>
        <p:spPr>
          <a:xfrm>
            <a:off x="304800" y="5515487"/>
            <a:ext cx="11582400" cy="707886"/>
          </a:xfrm>
          <a:prstGeom prst="rect"/>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fontAlgn="base" eaLnBrk="0" hangingPunct="0">
              <a:spcBef>
                <a:spcPct val="0"/>
              </a:spcBef>
              <a:spcAft>
                <a:spcPct val="0"/>
              </a:spcAft>
              <a:defRPr b="1">
                <a:solidFill>
                  <a:schemeClr val="tx1"/>
                </a:solidFill>
                <a:latin typeface="Arial" panose="020b0604020202020204" pitchFamily="34" charset="0"/>
              </a:defRPr>
            </a:lvl6pPr>
            <a:lvl7pPr marL="2971800" indent="-228600" fontAlgn="base" eaLnBrk="0" hangingPunct="0">
              <a:spcBef>
                <a:spcPct val="0"/>
              </a:spcBef>
              <a:spcAft>
                <a:spcPct val="0"/>
              </a:spcAft>
              <a:defRPr b="1">
                <a:solidFill>
                  <a:schemeClr val="tx1"/>
                </a:solidFill>
                <a:latin typeface="Arial" panose="020b0604020202020204" pitchFamily="34" charset="0"/>
              </a:defRPr>
            </a:lvl7pPr>
            <a:lvl8pPr marL="3429000" indent="-228600" fontAlgn="base" eaLnBrk="0" hangingPunct="0">
              <a:spcBef>
                <a:spcPct val="0"/>
              </a:spcBef>
              <a:spcAft>
                <a:spcPct val="0"/>
              </a:spcAft>
              <a:defRPr b="1">
                <a:solidFill>
                  <a:schemeClr val="tx1"/>
                </a:solidFill>
                <a:latin typeface="Arial" panose="020b0604020202020204" pitchFamily="34" charset="0"/>
              </a:defRPr>
            </a:lvl8pPr>
            <a:lvl9pPr marL="3886200" indent="-228600" fontAlgn="base" eaLnBrk="0" hangingPunct="0">
              <a:spcBef>
                <a:spcPct val="0"/>
              </a:spcBef>
              <a:spcAft>
                <a:spcPct val="0"/>
              </a:spcAft>
              <a:defRPr b="1">
                <a:solidFill>
                  <a:schemeClr val="tx1"/>
                </a:solidFill>
                <a:latin typeface="Arial" panose="020b0604020202020204" pitchFamily="34" charset="0"/>
              </a:defRPr>
            </a:lvl9pPr>
          </a:lstStyle>
          <a:p>
            <a:pPr algn="ctr" eaLnBrk="1" hangingPunct="1">
              <a:defRPr/>
            </a:pPr>
            <a:r>
              <a:rPr lang="fr-FR" altLang="en-US" sz="700" b="0" dirty="1" smtClean="0">
                <a:solidFill>
                  <a:schemeClr val="bg1"/>
                </a:solidFill>
              </a:rPr>
              <a:t>© 2018 Miller Thomson s.e.n.c.r.l. Tous droits réservés. Tous les droits de propriété intellectuelle, y compris le droit d'auteur afférent à la présente publication, sont la propriété de Miller Thomson s.e.n.c.r.l. </a:t>
            </a:r>
            <a:br>
              <a:rPr lang="fr-FR" altLang="en-US" sz="700" b="0" dirty="1" smtClean="0">
                <a:solidFill>
                  <a:schemeClr val="bg1"/>
                </a:solidFill>
              </a:rPr>
            </a:br>
            <a:r>
              <a:rPr lang="fr-FR" altLang="en-US" sz="700" b="0" dirty="1" smtClean="0">
                <a:solidFill>
                  <a:schemeClr val="bg1"/>
                </a:solidFill>
              </a:rPr>
              <a:t>La reproduction intégrale et la distribution de cette publication sont autorisées à condition qu'aucune modification ne soit apportée à sa forme ou à son contenu. Toute autre forme de reproduction ou de diffusion est expressément interdite sans le consentement préalable écrit de Miller Thomson.</a:t>
            </a:r>
            <a:endParaRPr lang="en-US" altLang="en-US" sz="700" b="0" smtClean="0">
              <a:solidFill>
                <a:schemeClr val="bg1"/>
              </a:solidFill>
            </a:endParaRPr>
          </a:p>
          <a:p>
            <a:pPr algn="ctr" eaLnBrk="1" hangingPunct="1">
              <a:spcBef>
                <a:spcPts val="600"/>
              </a:spcBef>
              <a:defRPr/>
            </a:pPr>
            <a:r>
              <a:rPr lang="fr-FR" altLang="en-US" sz="700" b="0" dirty="1" smtClean="0">
                <a:solidFill>
                  <a:schemeClr val="bg1"/>
                </a:solidFill>
              </a:rPr>
              <a:t>Cette présentation a été rédigée à titre informatif uniquement et ne constitue qu’un résumé de certains points de droit. Les renseignements contenus aux présentes ne constituent pas un avis juridique; nous mettons en garde les personnes qui en prennent connaissance de ne pas prendre de décision sans avoir préalablement obtenu un avis juridique propre à leur situation.</a:t>
            </a:r>
            <a:endParaRPr lang="en-US" altLang="en-US" sz="700" b="0" smtClean="0">
              <a:solidFill>
                <a:schemeClr val="bg1"/>
              </a:solidFill>
            </a:endParaRPr>
          </a:p>
        </p:txBody>
      </p:sp>
      <p:pic>
        <p:nvPicPr>
          <p:cNvPr id="16" name="Picture 15"/>
          <p:cNvPicPr>
            <a:picLocks noChangeAspect="1"/>
          </p:cNvPicPr>
          <p:nvPr/>
        </p:nvPicPr>
        <p:blipFill>
          <a:blip r:embed="rId7"/>
          <a:srcRect/>
          <a:stretch>
            <a:fillRect/>
          </a:stretch>
        </p:blipFill>
        <p:spPr>
          <a:xfrm>
            <a:off x="8394652" y="304800"/>
            <a:ext cx="3254083" cy="113640"/>
          </a:xfrm>
          <a:prstGeom prst="rect"/>
        </p:spPr>
      </p:pic>
    </p:spTree>
    <p:extLst>
      <p:ext uri="{BB962C8B-B14F-4D97-AF65-F5344CB8AC3E}">
        <p14:creationId xmlns:p14="http://schemas.microsoft.com/office/powerpoint/2010/main" val="2732346194"/>
      </p:ext>
    </p:extLst>
  </p:cSld>
  <p:clrMapOvr>
    <a:masterClrMapping/>
  </p:clrMapOvr>
  <p:transition spd="med">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613FC802-DC3A-4407-8C6C-F9269D8DF0C4}"/>
              </a:ext>
            </a:extLst>
          </p:cNvPr>
          <p:cNvSpPr>
            <a:spLocks noGrp="1"/>
          </p:cNvSpPr>
          <p:nvPr>
            <p:ph type="dt" sz="half" idx="10"/>
          </p:nvPr>
        </p:nvSpPr>
        <p:spPr>
          <a:xfrm>
            <a:off x="838200" y="6356352"/>
            <a:ext cx="2743200" cy="365125"/>
          </a:xfrm>
          <a:prstGeom prst="rect"/>
        </p:spPr>
        <p:txBody>
          <a:bodyPr/>
          <a:lstStyle/>
          <a:p>
            <a:fld id="{58DF33DF-9037-450C-BA8E-613BA1A0112B}" type="datetime1">
              <a:rPr lang="en-CA" smtClean="0"/>
              <a:t>2020-02-03</a:t>
            </a:fld>
            <a:endParaRPr lang="en-CA"/>
          </a:p>
        </p:txBody>
      </p:sp>
      <p:sp>
        <p:nvSpPr>
          <p:cNvPr id="5" name="Footer Placeholder 4">
            <a:extLst>
              <a:ext uri="{FF2B5EF4-FFF2-40B4-BE49-F238E27FC236}">
                <a16:creationId xmlns:a16="http://schemas.microsoft.com/office/drawing/2014/main" xmlns="" id="{F877541F-A5ED-499F-AE5D-20AEE8FAC91F}"/>
              </a:ext>
            </a:extLst>
          </p:cNvPr>
          <p:cNvSpPr>
            <a:spLocks noGrp="1"/>
          </p:cNvSpPr>
          <p:nvPr>
            <p:ph type="ftr" sz="quarter" idx="11"/>
          </p:nvPr>
        </p:nvSpPr>
        <p:spPr>
          <a:xfrm>
            <a:off x="4038600" y="6356352"/>
            <a:ext cx="4114800" cy="365125"/>
          </a:xfrm>
          <a:prstGeom prst="rect"/>
        </p:spPr>
        <p:txBody>
          <a:bodyPr/>
          <a:lstStyle/>
          <a:p>
            <a:endParaRPr lang="en-CA"/>
          </a:p>
        </p:txBody>
      </p:sp>
      <p:sp>
        <p:nvSpPr>
          <p:cNvPr id="6" name="Slide Number Placeholder 5">
            <a:extLst>
              <a:ext uri="{FF2B5EF4-FFF2-40B4-BE49-F238E27FC236}">
                <a16:creationId xmlns:a16="http://schemas.microsoft.com/office/drawing/2014/main" xmlns="" id="{6AB6BE0F-6B79-4AC7-B030-3946FD5874F7}"/>
              </a:ext>
            </a:extLst>
          </p:cNvPr>
          <p:cNvSpPr>
            <a:spLocks noGrp="1"/>
          </p:cNvSpPr>
          <p:nvPr>
            <p:ph type="sldNum" sz="quarter" idx="12"/>
          </p:nvPr>
        </p:nvSpPr>
        <p:spPr>
          <a:xfrm>
            <a:off x="8610600" y="6356352"/>
            <a:ext cx="2743200" cy="365125"/>
          </a:xfrm>
          <a:prstGeom prst="rect"/>
        </p:spPr>
        <p:txBody>
          <a:bodyPr/>
          <a:lstStyle/>
          <a:p>
            <a:fld id="{1BF65BEC-0F2D-44DB-9B1C-7BFE5F28F117}" type="slidenum">
              <a:rPr lang="en-CA" smtClean="0"/>
              <a:t>‹#›</a:t>
            </a:fld>
            <a:endParaRPr lang="en-CA"/>
          </a:p>
        </p:txBody>
      </p:sp>
      <p:sp>
        <p:nvSpPr>
          <p:cNvPr id="2" name="Title 1">
            <a:extLst>
              <a:ext uri="{FF2B5EF4-FFF2-40B4-BE49-F238E27FC236}">
                <a16:creationId xmlns:a16="http://schemas.microsoft.com/office/drawing/2014/main" xmlns="" id="{934D67CC-1314-4A74-B508-78C581490511}"/>
              </a:ext>
            </a:extLst>
          </p:cNvPr>
          <p:cNvSpPr>
            <a:spLocks noGrp="1"/>
          </p:cNvSpPr>
          <p:nvPr>
            <p:ph type="ctrTitle"/>
          </p:nvPr>
        </p:nvSpPr>
        <p:spPr>
          <a:xfrm>
            <a:off x="1524000" y="1122363"/>
            <a:ext cx="9144000" cy="2387600"/>
          </a:xfrm>
          <a:prstGeom prst="rect"/>
        </p:spPr>
        <p:txBody>
          <a:bodyPr anchor="b"/>
          <a:lstStyle>
            <a:lvl1pPr algn="ctr">
              <a:defRPr sz="4500"/>
            </a:lvl1pPr>
          </a:lstStyle>
          <a:p>
            <a:r>
              <a:rPr lang="fr-FR" dirty="1" smtClean="0"/>
              <a:t>Modifiez le style du titre</a:t>
            </a:r>
            <a:endParaRPr lang="en-CA"/>
          </a:p>
        </p:txBody>
      </p:sp>
      <p:sp>
        <p:nvSpPr>
          <p:cNvPr id="3" name="Subtitle 2">
            <a:extLst>
              <a:ext uri="{FF2B5EF4-FFF2-40B4-BE49-F238E27FC236}">
                <a16:creationId xmlns:a16="http://schemas.microsoft.com/office/drawing/2014/main" xmlns="" id="{826D7B1C-72C3-4653-A3E4-BEC85C4BC2A6}"/>
              </a:ext>
            </a:extLst>
          </p:cNvPr>
          <p:cNvSpPr>
            <a:spLocks noGrp="1"/>
          </p:cNvSpPr>
          <p:nvPr>
            <p:ph type="subTitle" idx="1"/>
          </p:nvPr>
        </p:nvSpPr>
        <p:spPr>
          <a:xfrm>
            <a:off x="1524000" y="3602038"/>
            <a:ext cx="9144000" cy="1655762"/>
          </a:xfrm>
          <a:prstGeom prst="rect"/>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1" smtClean="0"/>
              <a:t>Modifiez le style des sous-titres du masque</a:t>
            </a:r>
            <a:endParaRPr lang="en-CA"/>
          </a:p>
        </p:txBody>
      </p:sp>
    </p:spTree>
    <p:extLst>
      <p:ext uri="{BB962C8B-B14F-4D97-AF65-F5344CB8AC3E}">
        <p14:creationId xmlns:p14="http://schemas.microsoft.com/office/powerpoint/2010/main" val="3118254975"/>
      </p:ext>
    </p:extLst>
  </p:cSld>
  <p:clrMapOvr>
    <a:masterClrMapping/>
  </p:clrMapOvr>
  <p:timing>
    <p:tnLst>
      <p:par>
        <p:cTn id="1" dur="indefinite" restart="never" nodeType="tmRoot"/>
      </p:par>
    </p:tnLst>
  </p:timing>
  <p:hf hdr="0" dt="0" ftr="0"/>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21C5E2-9773-42BC-B06A-14062977956B}"/>
              </a:ext>
            </a:extLst>
          </p:cNvPr>
          <p:cNvSpPr>
            <a:spLocks noGrp="1"/>
          </p:cNvSpPr>
          <p:nvPr>
            <p:ph type="title"/>
          </p:nvPr>
        </p:nvSpPr>
        <p:spPr>
          <a:xfrm>
            <a:off x="838200" y="365127"/>
            <a:ext cx="10515600" cy="1325563"/>
          </a:xfrm>
          <a:prstGeom prst="rect"/>
        </p:spPr>
        <p:txBody>
          <a:bodyPr/>
          <a:lstStyle/>
          <a:p>
            <a:r>
              <a:rPr lang="fr-FR" dirty="1" smtClean="0"/>
              <a:t>Modifiez le style du titre</a:t>
            </a:r>
            <a:endParaRPr lang="en-CA"/>
          </a:p>
        </p:txBody>
      </p:sp>
      <p:sp>
        <p:nvSpPr>
          <p:cNvPr id="3" name="Content Placeholder 2">
            <a:extLst>
              <a:ext uri="{FF2B5EF4-FFF2-40B4-BE49-F238E27FC236}">
                <a16:creationId xmlns:a16="http://schemas.microsoft.com/office/drawing/2014/main" xmlns="" id="{DB9F4D4C-DE84-45DF-B1AD-3DD4ABCC38C7}"/>
              </a:ext>
            </a:extLst>
          </p:cNvPr>
          <p:cNvSpPr>
            <a:spLocks noGrp="1"/>
          </p:cNvSpPr>
          <p:nvPr>
            <p:ph idx="1"/>
          </p:nvPr>
        </p:nvSpPr>
        <p:spPr>
          <a:xfrm>
            <a:off x="838200" y="1825625"/>
            <a:ext cx="10515600" cy="4351338"/>
          </a:xfrm>
          <a:prstGeom prst="rect"/>
        </p:spPr>
        <p:txBody>
          <a:bodyPr/>
          <a:lstStyle/>
          <a:p>
            <a:pPr lvl="0"/>
            <a:r>
              <a:rPr lang="fr-FR" dirty="1" smtClean="0"/>
              <a:t>Modifiez les styles du texte du masque</a:t>
            </a:r>
          </a:p>
          <a:p>
            <a:pPr lvl="1"/>
            <a:r>
              <a:rPr lang="fr-FR" dirty="1" smtClean="0"/>
              <a:t>Deuxième niveau</a:t>
            </a:r>
          </a:p>
          <a:p>
            <a:pPr lvl="2"/>
            <a:r>
              <a:rPr lang="fr-FR" dirty="1" smtClean="0"/>
              <a:t>Troisième niveau</a:t>
            </a:r>
          </a:p>
          <a:p>
            <a:pPr lvl="3"/>
            <a:r>
              <a:rPr lang="fr-FR" dirty="1" smtClean="0"/>
              <a:t>Quatrième niveau</a:t>
            </a:r>
          </a:p>
          <a:p>
            <a:pPr lvl="4"/>
            <a:r>
              <a:rPr lang="fr-FR" dirty="1" smtClean="0"/>
              <a:t>Cinquième niveau</a:t>
            </a:r>
            <a:endParaRPr lang="en-CA"/>
          </a:p>
        </p:txBody>
      </p:sp>
      <p:sp>
        <p:nvSpPr>
          <p:cNvPr id="4" name="Date Placeholder 3">
            <a:extLst>
              <a:ext uri="{FF2B5EF4-FFF2-40B4-BE49-F238E27FC236}">
                <a16:creationId xmlns:a16="http://schemas.microsoft.com/office/drawing/2014/main" xmlns="" id="{BC9FF7F8-422A-4D7D-94F2-66C8885F4DB2}"/>
              </a:ext>
            </a:extLst>
          </p:cNvPr>
          <p:cNvSpPr>
            <a:spLocks noGrp="1"/>
          </p:cNvSpPr>
          <p:nvPr>
            <p:ph type="dt" sz="half" idx="10"/>
          </p:nvPr>
        </p:nvSpPr>
        <p:spPr>
          <a:xfrm>
            <a:off x="838200" y="6356352"/>
            <a:ext cx="2743200" cy="365125"/>
          </a:xfrm>
          <a:prstGeom prst="rect"/>
        </p:spPr>
        <p:txBody>
          <a:bodyPr/>
          <a:lstStyle/>
          <a:p>
            <a:fld id="{EE540CCE-31A9-4C5B-B72D-71D4577EFBB1}" type="datetime1">
              <a:rPr lang="en-CA" smtClean="0"/>
              <a:t>2020-02-03</a:t>
            </a:fld>
            <a:endParaRPr lang="en-CA"/>
          </a:p>
        </p:txBody>
      </p:sp>
      <p:sp>
        <p:nvSpPr>
          <p:cNvPr id="5" name="Footer Placeholder 4">
            <a:extLst>
              <a:ext uri="{FF2B5EF4-FFF2-40B4-BE49-F238E27FC236}">
                <a16:creationId xmlns:a16="http://schemas.microsoft.com/office/drawing/2014/main" xmlns="" id="{3269D224-5747-4B3E-B07C-F88342CA6B90}"/>
              </a:ext>
            </a:extLst>
          </p:cNvPr>
          <p:cNvSpPr>
            <a:spLocks noGrp="1"/>
          </p:cNvSpPr>
          <p:nvPr>
            <p:ph type="ftr" sz="quarter" idx="11"/>
          </p:nvPr>
        </p:nvSpPr>
        <p:spPr>
          <a:xfrm>
            <a:off x="4038600" y="6356352"/>
            <a:ext cx="4114800" cy="365125"/>
          </a:xfrm>
          <a:prstGeom prst="rect"/>
        </p:spPr>
        <p:txBody>
          <a:bodyPr/>
          <a:lstStyle/>
          <a:p>
            <a:endParaRPr lang="en-CA"/>
          </a:p>
        </p:txBody>
      </p:sp>
      <p:sp>
        <p:nvSpPr>
          <p:cNvPr id="6" name="Slide Number Placeholder 5">
            <a:extLst>
              <a:ext uri="{FF2B5EF4-FFF2-40B4-BE49-F238E27FC236}">
                <a16:creationId xmlns:a16="http://schemas.microsoft.com/office/drawing/2014/main" xmlns="" id="{421982E6-8D80-453E-809C-7189BD5B369F}"/>
              </a:ext>
            </a:extLst>
          </p:cNvPr>
          <p:cNvSpPr>
            <a:spLocks noGrp="1"/>
          </p:cNvSpPr>
          <p:nvPr>
            <p:ph type="sldNum" sz="quarter" idx="12"/>
          </p:nvPr>
        </p:nvSpPr>
        <p:spPr>
          <a:xfrm>
            <a:off x="8610600" y="6356352"/>
            <a:ext cx="2743200" cy="365125"/>
          </a:xfrm>
          <a:prstGeom prst="rect"/>
        </p:spPr>
        <p:txBody>
          <a:bodyPr/>
          <a:lstStyle/>
          <a:p>
            <a:fld id="{1BF65BEC-0F2D-44DB-9B1C-7BFE5F28F117}" type="slidenum">
              <a:rPr lang="en-CA" smtClean="0"/>
              <a:t>‹#›</a:t>
            </a:fld>
            <a:endParaRPr lang="en-CA"/>
          </a:p>
        </p:txBody>
      </p:sp>
    </p:spTree>
    <p:extLst>
      <p:ext uri="{BB962C8B-B14F-4D97-AF65-F5344CB8AC3E}">
        <p14:creationId xmlns:p14="http://schemas.microsoft.com/office/powerpoint/2010/main" val="577698532"/>
      </p:ext>
    </p:extLst>
  </p:cSld>
  <p:clrMapOvr>
    <a:masterClrMapping/>
  </p:clrMapOvr>
  <p:timing>
    <p:tnLst>
      <p:par>
        <p:cTn id="1" dur="indefinite" restart="never" nodeType="tmRoot"/>
      </p:par>
    </p:tnLst>
  </p:timing>
  <p:hf hdr="0" dt="0" ftr="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cSld name="1_Title and Body (with Multimedia Box)">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98" y="1838325"/>
            <a:ext cx="11010900" cy="4343400"/>
          </a:xfrm>
          <a:prstGeom prst="rect"/>
        </p:spPr>
        <p:txBody>
          <a:bodyPr>
            <a:normAutofit/>
          </a:bodyPr>
          <a:lstStyle>
            <a:lvl1pPr marL="365760" indent="-365760">
              <a:lnSpc>
                <a:spcPct val="100000"/>
              </a:lnSpc>
              <a:defRPr sz="2800" baseline="0">
                <a:solidFill>
                  <a:srgbClr val="2E2925"/>
                </a:solidFill>
                <a:latin typeface="Arial" panose="020b0604020202020204" pitchFamily="34" charset="0"/>
              </a:defRPr>
            </a:lvl1pPr>
            <a:lvl2pPr marL="731520" indent="-365760">
              <a:lnSpc>
                <a:spcPct val="100000"/>
              </a:lnSpc>
              <a:spcBef>
                <a:spcPts val="600"/>
              </a:spcBef>
              <a:defRPr sz="2400" baseline="0">
                <a:solidFill>
                  <a:srgbClr val="2E2925"/>
                </a:solidFill>
                <a:latin typeface="Arial" panose="020b0604020202020204" pitchFamily="34" charset="0"/>
              </a:defRPr>
            </a:lvl2pPr>
            <a:lvl3pPr marL="1097280" indent="-365760">
              <a:lnSpc>
                <a:spcPct val="100000"/>
              </a:lnSpc>
              <a:spcBef>
                <a:spcPts val="600"/>
              </a:spcBef>
              <a:defRPr sz="2000" baseline="0">
                <a:solidFill>
                  <a:srgbClr val="2E2925"/>
                </a:solidFill>
                <a:latin typeface="Arial" panose="020b0604020202020204" pitchFamily="34" charset="0"/>
              </a:defRPr>
            </a:lvl3pPr>
            <a:lvl4pPr marL="1463040" indent="-365760">
              <a:lnSpc>
                <a:spcPct val="100000"/>
              </a:lnSpc>
              <a:spcBef>
                <a:spcPts val="600"/>
              </a:spcBef>
              <a:defRPr sz="1800" baseline="0">
                <a:solidFill>
                  <a:srgbClr val="2E2925"/>
                </a:solidFill>
                <a:latin typeface="Arial" panose="020b0604020202020204" pitchFamily="34" charset="0"/>
              </a:defRPr>
            </a:lvl4pPr>
            <a:lvl5pPr marL="1828800" indent="-365760">
              <a:lnSpc>
                <a:spcPct val="100000"/>
              </a:lnSpc>
              <a:spcBef>
                <a:spcPts val="600"/>
              </a:spcBef>
              <a:defRPr sz="1800" baseline="0">
                <a:solidFill>
                  <a:srgbClr val="2E2925"/>
                </a:solidFill>
                <a:latin typeface="Arial" panose="020b0604020202020204" pitchFamily="34" charset="0"/>
              </a:defRPr>
            </a:lvl5pPr>
          </a:lstStyle>
          <a:p>
            <a:pPr lvl="0"/>
            <a:r>
              <a:rPr lang="fr-FR" dirty="1" smtClean="0"/>
              <a:t>Modifiez les styles du texte du masque</a:t>
            </a:r>
          </a:p>
          <a:p>
            <a:pPr lvl="1"/>
            <a:r>
              <a:rPr lang="fr-FR" dirty="1" smtClean="0"/>
              <a:t>Deuxième niveau</a:t>
            </a:r>
          </a:p>
          <a:p>
            <a:pPr lvl="2"/>
            <a:r>
              <a:rPr lang="fr-FR" dirty="1" smtClean="0"/>
              <a:t>Troisième niveau</a:t>
            </a:r>
          </a:p>
          <a:p>
            <a:pPr lvl="3"/>
            <a:r>
              <a:rPr lang="fr-FR" dirty="1" smtClean="0"/>
              <a:t>Quatrième niveau</a:t>
            </a:r>
          </a:p>
          <a:p>
            <a:pPr lvl="4"/>
            <a:r>
              <a:rPr lang="fr-FR" dirty="1" smtClean="0"/>
              <a:t>Cinquième niveau</a:t>
            </a:r>
            <a:endParaRPr lang="en-US"/>
          </a:p>
        </p:txBody>
      </p:sp>
      <p:sp>
        <p:nvSpPr>
          <p:cNvPr id="18" name="Title 21"/>
          <p:cNvSpPr>
            <a:spLocks noGrp="1"/>
          </p:cNvSpPr>
          <p:nvPr>
            <p:ph type="title"/>
          </p:nvPr>
        </p:nvSpPr>
        <p:spPr>
          <a:xfrm>
            <a:off x="571499" y="1135062"/>
            <a:ext cx="11010899" cy="703263"/>
          </a:xfrm>
          <a:prstGeom prst="rect"/>
        </p:spPr>
        <p:txBody>
          <a:bodyPr anchor="t" anchorCtr="0"/>
          <a:lstStyle>
            <a:lvl1pPr algn="l">
              <a:defRPr sz="3600" b="1" i="0" cap="none" baseline="0">
                <a:solidFill>
                  <a:srgbClr val="58595B"/>
                </a:solidFill>
                <a:latin typeface="Arial" panose="020b0604020202020204" pitchFamily="34" charset="0"/>
              </a:defRPr>
            </a:lvl1pPr>
          </a:lstStyle>
          <a:p>
            <a:r>
              <a:rPr lang="fr-FR" dirty="1" smtClean="0"/>
              <a:t>Modifiez le style du titre</a:t>
            </a:r>
            <a:endParaRPr lang="en-US"/>
          </a:p>
        </p:txBody>
      </p:sp>
    </p:spTree>
    <p:extLst>
      <p:ext uri="{BB962C8B-B14F-4D97-AF65-F5344CB8AC3E}">
        <p14:creationId xmlns:p14="http://schemas.microsoft.com/office/powerpoint/2010/main" val="624063655"/>
      </p:ext>
    </p:extLst>
  </p:cSld>
  <p:clrMapOvr>
    <a:masterClrMapping/>
  </p:clrMapOvr>
  <p:timing>
    <p:tnLst>
      <p:par>
        <p:cTn id="1" dur="indefinite" restart="never" nodeType="tmRoot"/>
      </p:par>
    </p:tnLst>
  </p:timing>
  <p:hf hdr="0" dt="0" ftr="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cSld name="2_Title and Body (with Multimedia Box)">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98" y="1838325"/>
            <a:ext cx="11010900" cy="4343400"/>
          </a:xfrm>
          <a:prstGeom prst="rect"/>
        </p:spPr>
        <p:txBody>
          <a:bodyPr>
            <a:normAutofit/>
          </a:bodyPr>
          <a:lstStyle>
            <a:lvl1pPr marL="365760" indent="-365760">
              <a:lnSpc>
                <a:spcPct val="100000"/>
              </a:lnSpc>
              <a:defRPr sz="2800" baseline="0">
                <a:solidFill>
                  <a:srgbClr val="2E2925"/>
                </a:solidFill>
                <a:latin typeface="Arial" panose="020b0604020202020204" pitchFamily="34" charset="0"/>
              </a:defRPr>
            </a:lvl1pPr>
            <a:lvl2pPr marL="731520" indent="-365760">
              <a:lnSpc>
                <a:spcPct val="100000"/>
              </a:lnSpc>
              <a:spcBef>
                <a:spcPts val="600"/>
              </a:spcBef>
              <a:defRPr sz="2400" baseline="0">
                <a:solidFill>
                  <a:srgbClr val="2E2925"/>
                </a:solidFill>
                <a:latin typeface="Arial" panose="020b0604020202020204" pitchFamily="34" charset="0"/>
              </a:defRPr>
            </a:lvl2pPr>
            <a:lvl3pPr marL="1097280" indent="-365760">
              <a:lnSpc>
                <a:spcPct val="100000"/>
              </a:lnSpc>
              <a:spcBef>
                <a:spcPts val="600"/>
              </a:spcBef>
              <a:defRPr sz="2000" baseline="0">
                <a:solidFill>
                  <a:srgbClr val="2E2925"/>
                </a:solidFill>
                <a:latin typeface="Arial" panose="020b0604020202020204" pitchFamily="34" charset="0"/>
              </a:defRPr>
            </a:lvl3pPr>
            <a:lvl4pPr marL="1463040" indent="-365760">
              <a:lnSpc>
                <a:spcPct val="100000"/>
              </a:lnSpc>
              <a:spcBef>
                <a:spcPts val="600"/>
              </a:spcBef>
              <a:defRPr sz="1800" baseline="0">
                <a:solidFill>
                  <a:srgbClr val="2E2925"/>
                </a:solidFill>
                <a:latin typeface="Arial" panose="020b0604020202020204" pitchFamily="34" charset="0"/>
              </a:defRPr>
            </a:lvl4pPr>
            <a:lvl5pPr marL="1828800" indent="-365760">
              <a:lnSpc>
                <a:spcPct val="100000"/>
              </a:lnSpc>
              <a:spcBef>
                <a:spcPts val="600"/>
              </a:spcBef>
              <a:defRPr sz="1800" baseline="0">
                <a:solidFill>
                  <a:srgbClr val="2E2925"/>
                </a:solidFill>
                <a:latin typeface="Arial" panose="020b0604020202020204" pitchFamily="34" charset="0"/>
              </a:defRPr>
            </a:lvl5pPr>
          </a:lstStyle>
          <a:p>
            <a:pPr lvl="0"/>
            <a:r>
              <a:rPr lang="fr-FR" dirty="1" smtClean="0"/>
              <a:t>Modifiez les styles du texte du masque</a:t>
            </a:r>
          </a:p>
          <a:p>
            <a:pPr lvl="1"/>
            <a:r>
              <a:rPr lang="fr-FR" dirty="1" smtClean="0"/>
              <a:t>Deuxième niveau</a:t>
            </a:r>
          </a:p>
          <a:p>
            <a:pPr lvl="2"/>
            <a:r>
              <a:rPr lang="fr-FR" dirty="1" smtClean="0"/>
              <a:t>Troisième niveau</a:t>
            </a:r>
          </a:p>
          <a:p>
            <a:pPr lvl="3"/>
            <a:r>
              <a:rPr lang="fr-FR" dirty="1" smtClean="0"/>
              <a:t>Quatrième niveau</a:t>
            </a:r>
          </a:p>
          <a:p>
            <a:pPr lvl="4"/>
            <a:r>
              <a:rPr lang="fr-FR" dirty="1" smtClean="0"/>
              <a:t>Cinquième niveau</a:t>
            </a:r>
            <a:endParaRPr lang="en-US"/>
          </a:p>
        </p:txBody>
      </p:sp>
      <p:sp>
        <p:nvSpPr>
          <p:cNvPr id="18" name="Title 21"/>
          <p:cNvSpPr>
            <a:spLocks noGrp="1"/>
          </p:cNvSpPr>
          <p:nvPr>
            <p:ph type="title"/>
          </p:nvPr>
        </p:nvSpPr>
        <p:spPr>
          <a:xfrm>
            <a:off x="571499" y="1135062"/>
            <a:ext cx="11010899" cy="703263"/>
          </a:xfrm>
          <a:prstGeom prst="rect"/>
        </p:spPr>
        <p:txBody>
          <a:bodyPr anchor="t" anchorCtr="0"/>
          <a:lstStyle>
            <a:lvl1pPr algn="l">
              <a:defRPr sz="3600" b="1" i="0" cap="none" baseline="0">
                <a:solidFill>
                  <a:srgbClr val="58595B"/>
                </a:solidFill>
                <a:latin typeface="Arial" panose="020b0604020202020204" pitchFamily="34" charset="0"/>
              </a:defRPr>
            </a:lvl1pPr>
          </a:lstStyle>
          <a:p>
            <a:r>
              <a:rPr lang="fr-FR" dirty="1" smtClean="0"/>
              <a:t>Modifiez le style du titre</a:t>
            </a:r>
            <a:endParaRPr lang="en-US"/>
          </a:p>
        </p:txBody>
      </p:sp>
    </p:spTree>
    <p:extLst>
      <p:ext uri="{BB962C8B-B14F-4D97-AF65-F5344CB8AC3E}">
        <p14:creationId xmlns:p14="http://schemas.microsoft.com/office/powerpoint/2010/main" val="3244610068"/>
      </p:ext>
    </p:extLst>
  </p:cSld>
  <p:clrMapOvr>
    <a:masterClrMapping/>
  </p:clrMapOvr>
  <p:timing>
    <p:tnLst>
      <p:par>
        <p:cTn id="1" dur="indefinite" restart="never" nodeType="tmRoot"/>
      </p:par>
    </p:tnLst>
  </p:timing>
  <p:hf hdr="0" dt="0" ftr="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cSld name="3_Title and Body (with Multimedia Box)">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98" y="1838325"/>
            <a:ext cx="11010900" cy="4343400"/>
          </a:xfrm>
          <a:prstGeom prst="rect"/>
        </p:spPr>
        <p:txBody>
          <a:bodyPr>
            <a:normAutofit/>
          </a:bodyPr>
          <a:lstStyle>
            <a:lvl1pPr marL="365760" indent="-365760">
              <a:lnSpc>
                <a:spcPct val="100000"/>
              </a:lnSpc>
              <a:defRPr sz="2800" baseline="0">
                <a:solidFill>
                  <a:srgbClr val="2E2925"/>
                </a:solidFill>
                <a:latin typeface="Arial" panose="020b0604020202020204" pitchFamily="34" charset="0"/>
              </a:defRPr>
            </a:lvl1pPr>
            <a:lvl2pPr marL="731520" indent="-365760">
              <a:lnSpc>
                <a:spcPct val="100000"/>
              </a:lnSpc>
              <a:spcBef>
                <a:spcPts val="600"/>
              </a:spcBef>
              <a:defRPr sz="2400" baseline="0">
                <a:solidFill>
                  <a:srgbClr val="2E2925"/>
                </a:solidFill>
                <a:latin typeface="Arial" panose="020b0604020202020204" pitchFamily="34" charset="0"/>
              </a:defRPr>
            </a:lvl2pPr>
            <a:lvl3pPr marL="1097280" indent="-365760">
              <a:lnSpc>
                <a:spcPct val="100000"/>
              </a:lnSpc>
              <a:spcBef>
                <a:spcPts val="600"/>
              </a:spcBef>
              <a:defRPr sz="2000" baseline="0">
                <a:solidFill>
                  <a:srgbClr val="2E2925"/>
                </a:solidFill>
                <a:latin typeface="Arial" panose="020b0604020202020204" pitchFamily="34" charset="0"/>
              </a:defRPr>
            </a:lvl3pPr>
            <a:lvl4pPr marL="1463040" indent="-365760">
              <a:lnSpc>
                <a:spcPct val="100000"/>
              </a:lnSpc>
              <a:spcBef>
                <a:spcPts val="600"/>
              </a:spcBef>
              <a:defRPr sz="1800" baseline="0">
                <a:solidFill>
                  <a:srgbClr val="2E2925"/>
                </a:solidFill>
                <a:latin typeface="Arial" panose="020b0604020202020204" pitchFamily="34" charset="0"/>
              </a:defRPr>
            </a:lvl4pPr>
            <a:lvl5pPr marL="1828800" indent="-365760">
              <a:lnSpc>
                <a:spcPct val="100000"/>
              </a:lnSpc>
              <a:spcBef>
                <a:spcPts val="600"/>
              </a:spcBef>
              <a:defRPr sz="1800" baseline="0">
                <a:solidFill>
                  <a:srgbClr val="2E2925"/>
                </a:solidFill>
                <a:latin typeface="Arial" panose="020b0604020202020204" pitchFamily="34" charset="0"/>
              </a:defRPr>
            </a:lvl5pPr>
          </a:lstStyle>
          <a:p>
            <a:pPr lvl="0"/>
            <a:r>
              <a:rPr lang="fr-FR" dirty="1" smtClean="0"/>
              <a:t>Modifiez les styles du texte du masque</a:t>
            </a:r>
          </a:p>
          <a:p>
            <a:pPr lvl="1"/>
            <a:r>
              <a:rPr lang="fr-FR" dirty="1" smtClean="0"/>
              <a:t>Deuxième niveau</a:t>
            </a:r>
          </a:p>
          <a:p>
            <a:pPr lvl="2"/>
            <a:r>
              <a:rPr lang="fr-FR" dirty="1" smtClean="0"/>
              <a:t>Troisième niveau</a:t>
            </a:r>
          </a:p>
          <a:p>
            <a:pPr lvl="3"/>
            <a:r>
              <a:rPr lang="fr-FR" dirty="1" smtClean="0"/>
              <a:t>Quatrième niveau</a:t>
            </a:r>
          </a:p>
          <a:p>
            <a:pPr lvl="4"/>
            <a:r>
              <a:rPr lang="fr-FR" dirty="1" smtClean="0"/>
              <a:t>Cinquième niveau</a:t>
            </a:r>
            <a:endParaRPr lang="en-US"/>
          </a:p>
        </p:txBody>
      </p:sp>
      <p:sp>
        <p:nvSpPr>
          <p:cNvPr id="18" name="Title 21"/>
          <p:cNvSpPr>
            <a:spLocks noGrp="1"/>
          </p:cNvSpPr>
          <p:nvPr>
            <p:ph type="title"/>
          </p:nvPr>
        </p:nvSpPr>
        <p:spPr>
          <a:xfrm>
            <a:off x="571499" y="1135062"/>
            <a:ext cx="11010899" cy="703263"/>
          </a:xfrm>
          <a:prstGeom prst="rect"/>
        </p:spPr>
        <p:txBody>
          <a:bodyPr anchor="t" anchorCtr="0"/>
          <a:lstStyle>
            <a:lvl1pPr algn="l">
              <a:defRPr sz="3600" b="1" i="0" cap="none" baseline="0">
                <a:solidFill>
                  <a:srgbClr val="58595B"/>
                </a:solidFill>
                <a:latin typeface="Arial" panose="020b0604020202020204" pitchFamily="34" charset="0"/>
              </a:defRPr>
            </a:lvl1pPr>
          </a:lstStyle>
          <a:p>
            <a:r>
              <a:rPr lang="fr-FR" dirty="1" smtClean="0"/>
              <a:t>Modifiez le style du titre</a:t>
            </a:r>
            <a:endParaRPr lang="en-US"/>
          </a:p>
        </p:txBody>
      </p:sp>
    </p:spTree>
    <p:extLst>
      <p:ext uri="{BB962C8B-B14F-4D97-AF65-F5344CB8AC3E}">
        <p14:creationId xmlns:p14="http://schemas.microsoft.com/office/powerpoint/2010/main" val="3951180332"/>
      </p:ext>
    </p:extLst>
  </p:cSld>
  <p:clrMapOvr>
    <a:masterClrMapping/>
  </p:clrMapOvr>
  <p:timing>
    <p:tnLst>
      <p:par>
        <p:cTn id="1" dur="indefinite" restart="never" nodeType="tmRoot"/>
      </p:par>
    </p:tnLst>
  </p:timing>
  <p:hf hdr="0" dt="0" ftr="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cSld name="4_Title and Body (with Multimedia Box)">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98" y="1838325"/>
            <a:ext cx="11010900" cy="4343400"/>
          </a:xfrm>
          <a:prstGeom prst="rect"/>
        </p:spPr>
        <p:txBody>
          <a:bodyPr>
            <a:normAutofit/>
          </a:bodyPr>
          <a:lstStyle>
            <a:lvl1pPr marL="365760" indent="-365760">
              <a:lnSpc>
                <a:spcPct val="100000"/>
              </a:lnSpc>
              <a:defRPr sz="2800" baseline="0">
                <a:solidFill>
                  <a:srgbClr val="2E2925"/>
                </a:solidFill>
                <a:latin typeface="Arial" panose="020b0604020202020204" pitchFamily="34" charset="0"/>
              </a:defRPr>
            </a:lvl1pPr>
            <a:lvl2pPr marL="731520" indent="-365760">
              <a:lnSpc>
                <a:spcPct val="100000"/>
              </a:lnSpc>
              <a:spcBef>
                <a:spcPts val="600"/>
              </a:spcBef>
              <a:defRPr sz="2400" baseline="0">
                <a:solidFill>
                  <a:srgbClr val="2E2925"/>
                </a:solidFill>
                <a:latin typeface="Arial" panose="020b0604020202020204" pitchFamily="34" charset="0"/>
              </a:defRPr>
            </a:lvl2pPr>
            <a:lvl3pPr marL="1097280" indent="-365760">
              <a:lnSpc>
                <a:spcPct val="100000"/>
              </a:lnSpc>
              <a:spcBef>
                <a:spcPts val="600"/>
              </a:spcBef>
              <a:defRPr sz="2000" baseline="0">
                <a:solidFill>
                  <a:srgbClr val="2E2925"/>
                </a:solidFill>
                <a:latin typeface="Arial" panose="020b0604020202020204" pitchFamily="34" charset="0"/>
              </a:defRPr>
            </a:lvl3pPr>
            <a:lvl4pPr marL="1463040" indent="-365760">
              <a:lnSpc>
                <a:spcPct val="100000"/>
              </a:lnSpc>
              <a:spcBef>
                <a:spcPts val="600"/>
              </a:spcBef>
              <a:defRPr sz="1800" baseline="0">
                <a:solidFill>
                  <a:srgbClr val="2E2925"/>
                </a:solidFill>
                <a:latin typeface="Arial" panose="020b0604020202020204" pitchFamily="34" charset="0"/>
              </a:defRPr>
            </a:lvl4pPr>
            <a:lvl5pPr marL="1828800" indent="-365760">
              <a:lnSpc>
                <a:spcPct val="100000"/>
              </a:lnSpc>
              <a:spcBef>
                <a:spcPts val="600"/>
              </a:spcBef>
              <a:defRPr sz="1800" baseline="0">
                <a:solidFill>
                  <a:srgbClr val="2E2925"/>
                </a:solidFill>
                <a:latin typeface="Arial" panose="020b0604020202020204" pitchFamily="34" charset="0"/>
              </a:defRPr>
            </a:lvl5pPr>
          </a:lstStyle>
          <a:p>
            <a:pPr lvl="0"/>
            <a:r>
              <a:rPr lang="fr-FR" dirty="1" smtClean="0"/>
              <a:t>Modifiez les styles du texte du masque</a:t>
            </a:r>
          </a:p>
          <a:p>
            <a:pPr lvl="1"/>
            <a:r>
              <a:rPr lang="fr-FR" dirty="1" smtClean="0"/>
              <a:t>Deuxième niveau</a:t>
            </a:r>
          </a:p>
          <a:p>
            <a:pPr lvl="2"/>
            <a:r>
              <a:rPr lang="fr-FR" dirty="1" smtClean="0"/>
              <a:t>Troisième niveau</a:t>
            </a:r>
          </a:p>
          <a:p>
            <a:pPr lvl="3"/>
            <a:r>
              <a:rPr lang="fr-FR" dirty="1" smtClean="0"/>
              <a:t>Quatrième niveau</a:t>
            </a:r>
          </a:p>
          <a:p>
            <a:pPr lvl="4"/>
            <a:r>
              <a:rPr lang="fr-FR" dirty="1" smtClean="0"/>
              <a:t>Cinquième niveau</a:t>
            </a:r>
            <a:endParaRPr lang="en-US"/>
          </a:p>
        </p:txBody>
      </p:sp>
      <p:sp>
        <p:nvSpPr>
          <p:cNvPr id="18" name="Title 21"/>
          <p:cNvSpPr>
            <a:spLocks noGrp="1"/>
          </p:cNvSpPr>
          <p:nvPr>
            <p:ph type="title"/>
          </p:nvPr>
        </p:nvSpPr>
        <p:spPr>
          <a:xfrm>
            <a:off x="571499" y="1135062"/>
            <a:ext cx="11010899" cy="703263"/>
          </a:xfrm>
          <a:prstGeom prst="rect"/>
        </p:spPr>
        <p:txBody>
          <a:bodyPr anchor="t" anchorCtr="0"/>
          <a:lstStyle>
            <a:lvl1pPr algn="l">
              <a:defRPr sz="3600" b="1" i="0" cap="none" baseline="0">
                <a:solidFill>
                  <a:srgbClr val="58595B"/>
                </a:solidFill>
                <a:latin typeface="Arial" panose="020b0604020202020204" pitchFamily="34" charset="0"/>
              </a:defRPr>
            </a:lvl1pPr>
          </a:lstStyle>
          <a:p>
            <a:r>
              <a:rPr lang="fr-FR" dirty="1" smtClean="0"/>
              <a:t>Modifiez le style du titre</a:t>
            </a:r>
            <a:endParaRPr lang="en-US"/>
          </a:p>
        </p:txBody>
      </p:sp>
    </p:spTree>
    <p:extLst>
      <p:ext uri="{BB962C8B-B14F-4D97-AF65-F5344CB8AC3E}">
        <p14:creationId xmlns:p14="http://schemas.microsoft.com/office/powerpoint/2010/main" val="2687454244"/>
      </p:ext>
    </p:extLst>
  </p:cSld>
  <p:clrMapOvr>
    <a:masterClrMapping/>
  </p:clrMapOvr>
  <p:timing>
    <p:tnLst>
      <p:par>
        <p:cTn id="1" dur="indefinite" restart="never" nodeType="tmRoot"/>
      </p:par>
    </p:tnLst>
  </p:timing>
  <p:hf hdr="0" dt="0" ftr="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cSld name="5_Title and Body (with Multimedia Box)">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98" y="1838325"/>
            <a:ext cx="11010900" cy="4343400"/>
          </a:xfrm>
          <a:prstGeom prst="rect"/>
        </p:spPr>
        <p:txBody>
          <a:bodyPr>
            <a:normAutofit/>
          </a:bodyPr>
          <a:lstStyle>
            <a:lvl1pPr marL="365760" indent="-365760">
              <a:lnSpc>
                <a:spcPct val="100000"/>
              </a:lnSpc>
              <a:defRPr sz="2800" baseline="0">
                <a:solidFill>
                  <a:srgbClr val="2E2925"/>
                </a:solidFill>
                <a:latin typeface="Arial" panose="020b0604020202020204" pitchFamily="34" charset="0"/>
              </a:defRPr>
            </a:lvl1pPr>
            <a:lvl2pPr marL="731520" indent="-365760">
              <a:lnSpc>
                <a:spcPct val="100000"/>
              </a:lnSpc>
              <a:spcBef>
                <a:spcPts val="600"/>
              </a:spcBef>
              <a:defRPr sz="2400" baseline="0">
                <a:solidFill>
                  <a:srgbClr val="2E2925"/>
                </a:solidFill>
                <a:latin typeface="Arial" panose="020b0604020202020204" pitchFamily="34" charset="0"/>
              </a:defRPr>
            </a:lvl2pPr>
            <a:lvl3pPr marL="1097280" indent="-365760">
              <a:lnSpc>
                <a:spcPct val="100000"/>
              </a:lnSpc>
              <a:spcBef>
                <a:spcPts val="600"/>
              </a:spcBef>
              <a:defRPr sz="2000" baseline="0">
                <a:solidFill>
                  <a:srgbClr val="2E2925"/>
                </a:solidFill>
                <a:latin typeface="Arial" panose="020b0604020202020204" pitchFamily="34" charset="0"/>
              </a:defRPr>
            </a:lvl3pPr>
            <a:lvl4pPr marL="1463040" indent="-365760">
              <a:lnSpc>
                <a:spcPct val="100000"/>
              </a:lnSpc>
              <a:spcBef>
                <a:spcPts val="600"/>
              </a:spcBef>
              <a:defRPr sz="1800" baseline="0">
                <a:solidFill>
                  <a:srgbClr val="2E2925"/>
                </a:solidFill>
                <a:latin typeface="Arial" panose="020b0604020202020204" pitchFamily="34" charset="0"/>
              </a:defRPr>
            </a:lvl4pPr>
            <a:lvl5pPr marL="1828800" indent="-365760">
              <a:lnSpc>
                <a:spcPct val="100000"/>
              </a:lnSpc>
              <a:spcBef>
                <a:spcPts val="600"/>
              </a:spcBef>
              <a:defRPr sz="1800" baseline="0">
                <a:solidFill>
                  <a:srgbClr val="2E2925"/>
                </a:solidFill>
                <a:latin typeface="Arial" panose="020b0604020202020204" pitchFamily="34" charset="0"/>
              </a:defRPr>
            </a:lvl5pPr>
          </a:lstStyle>
          <a:p>
            <a:pPr lvl="0"/>
            <a:r>
              <a:rPr lang="fr-FR" dirty="1" smtClean="0"/>
              <a:t>Modifiez les styles du texte du masque</a:t>
            </a:r>
          </a:p>
          <a:p>
            <a:pPr lvl="1"/>
            <a:r>
              <a:rPr lang="fr-FR" dirty="1" smtClean="0"/>
              <a:t>Deuxième niveau</a:t>
            </a:r>
          </a:p>
          <a:p>
            <a:pPr lvl="2"/>
            <a:r>
              <a:rPr lang="fr-FR" dirty="1" smtClean="0"/>
              <a:t>Troisième niveau</a:t>
            </a:r>
          </a:p>
          <a:p>
            <a:pPr lvl="3"/>
            <a:r>
              <a:rPr lang="fr-FR" dirty="1" smtClean="0"/>
              <a:t>Quatrième niveau</a:t>
            </a:r>
          </a:p>
          <a:p>
            <a:pPr lvl="4"/>
            <a:r>
              <a:rPr lang="fr-FR" dirty="1" smtClean="0"/>
              <a:t>Cinquième niveau</a:t>
            </a:r>
            <a:endParaRPr lang="en-US"/>
          </a:p>
        </p:txBody>
      </p:sp>
      <p:sp>
        <p:nvSpPr>
          <p:cNvPr id="18" name="Title 21"/>
          <p:cNvSpPr>
            <a:spLocks noGrp="1"/>
          </p:cNvSpPr>
          <p:nvPr>
            <p:ph type="title"/>
          </p:nvPr>
        </p:nvSpPr>
        <p:spPr>
          <a:xfrm>
            <a:off x="571499" y="1135062"/>
            <a:ext cx="11010899" cy="703263"/>
          </a:xfrm>
          <a:prstGeom prst="rect"/>
        </p:spPr>
        <p:txBody>
          <a:bodyPr anchor="t" anchorCtr="0"/>
          <a:lstStyle>
            <a:lvl1pPr algn="l">
              <a:defRPr sz="3600" b="1" i="0" cap="none" baseline="0">
                <a:solidFill>
                  <a:srgbClr val="58595B"/>
                </a:solidFill>
                <a:latin typeface="Arial" panose="020b0604020202020204" pitchFamily="34" charset="0"/>
              </a:defRPr>
            </a:lvl1pPr>
          </a:lstStyle>
          <a:p>
            <a:r>
              <a:rPr lang="fr-FR" dirty="1" smtClean="0"/>
              <a:t>Modifiez le style du titre</a:t>
            </a:r>
            <a:endParaRPr lang="en-US"/>
          </a:p>
        </p:txBody>
      </p:sp>
    </p:spTree>
    <p:extLst>
      <p:ext uri="{BB962C8B-B14F-4D97-AF65-F5344CB8AC3E}">
        <p14:creationId xmlns:p14="http://schemas.microsoft.com/office/powerpoint/2010/main" val="2624752163"/>
      </p:ext>
    </p:extLst>
  </p:cSld>
  <p:clrMapOvr>
    <a:masterClrMapping/>
  </p:clrMapOvr>
  <p:timing>
    <p:tnLst>
      <p:par>
        <p:cTn id="1" dur="indefinite" restart="never" nodeType="tmRoot"/>
      </p:par>
    </p:tnLst>
  </p:timing>
  <p:hf hdr="0" dt="0" ftr="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cSld name="6_Title and Body (with Multimedia Box)">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98" y="1838325"/>
            <a:ext cx="11010900" cy="4343400"/>
          </a:xfrm>
          <a:prstGeom prst="rect"/>
        </p:spPr>
        <p:txBody>
          <a:bodyPr>
            <a:normAutofit/>
          </a:bodyPr>
          <a:lstStyle>
            <a:lvl1pPr marL="365760" indent="-365760">
              <a:lnSpc>
                <a:spcPct val="100000"/>
              </a:lnSpc>
              <a:defRPr sz="2800" baseline="0">
                <a:solidFill>
                  <a:srgbClr val="2E2925"/>
                </a:solidFill>
                <a:latin typeface="Arial" panose="020b0604020202020204" pitchFamily="34" charset="0"/>
              </a:defRPr>
            </a:lvl1pPr>
            <a:lvl2pPr marL="731520" indent="-365760">
              <a:lnSpc>
                <a:spcPct val="100000"/>
              </a:lnSpc>
              <a:spcBef>
                <a:spcPts val="600"/>
              </a:spcBef>
              <a:defRPr sz="2400" baseline="0">
                <a:solidFill>
                  <a:srgbClr val="2E2925"/>
                </a:solidFill>
                <a:latin typeface="Arial" panose="020b0604020202020204" pitchFamily="34" charset="0"/>
              </a:defRPr>
            </a:lvl2pPr>
            <a:lvl3pPr marL="1097280" indent="-365760">
              <a:lnSpc>
                <a:spcPct val="100000"/>
              </a:lnSpc>
              <a:spcBef>
                <a:spcPts val="600"/>
              </a:spcBef>
              <a:defRPr sz="2000" baseline="0">
                <a:solidFill>
                  <a:srgbClr val="2E2925"/>
                </a:solidFill>
                <a:latin typeface="Arial" panose="020b0604020202020204" pitchFamily="34" charset="0"/>
              </a:defRPr>
            </a:lvl3pPr>
            <a:lvl4pPr marL="1463040" indent="-365760">
              <a:lnSpc>
                <a:spcPct val="100000"/>
              </a:lnSpc>
              <a:spcBef>
                <a:spcPts val="600"/>
              </a:spcBef>
              <a:defRPr sz="1800" baseline="0">
                <a:solidFill>
                  <a:srgbClr val="2E2925"/>
                </a:solidFill>
                <a:latin typeface="Arial" panose="020b0604020202020204" pitchFamily="34" charset="0"/>
              </a:defRPr>
            </a:lvl4pPr>
            <a:lvl5pPr marL="1828800" indent="-365760">
              <a:lnSpc>
                <a:spcPct val="100000"/>
              </a:lnSpc>
              <a:spcBef>
                <a:spcPts val="600"/>
              </a:spcBef>
              <a:defRPr sz="1800" baseline="0">
                <a:solidFill>
                  <a:srgbClr val="2E2925"/>
                </a:solidFill>
                <a:latin typeface="Arial" panose="020b0604020202020204" pitchFamily="34" charset="0"/>
              </a:defRPr>
            </a:lvl5pPr>
          </a:lstStyle>
          <a:p>
            <a:pPr lvl="0"/>
            <a:r>
              <a:rPr lang="fr-FR" dirty="1" smtClean="0"/>
              <a:t>Modifiez les styles du texte du masque</a:t>
            </a:r>
          </a:p>
          <a:p>
            <a:pPr lvl="1"/>
            <a:r>
              <a:rPr lang="fr-FR" dirty="1" smtClean="0"/>
              <a:t>Deuxième niveau</a:t>
            </a:r>
          </a:p>
          <a:p>
            <a:pPr lvl="2"/>
            <a:r>
              <a:rPr lang="fr-FR" dirty="1" smtClean="0"/>
              <a:t>Troisième niveau</a:t>
            </a:r>
          </a:p>
          <a:p>
            <a:pPr lvl="3"/>
            <a:r>
              <a:rPr lang="fr-FR" dirty="1" smtClean="0"/>
              <a:t>Quatrième niveau</a:t>
            </a:r>
          </a:p>
          <a:p>
            <a:pPr lvl="4"/>
            <a:r>
              <a:rPr lang="fr-FR" dirty="1" smtClean="0"/>
              <a:t>Cinquième niveau</a:t>
            </a:r>
            <a:endParaRPr lang="en-US"/>
          </a:p>
        </p:txBody>
      </p:sp>
      <p:sp>
        <p:nvSpPr>
          <p:cNvPr id="18" name="Title 21"/>
          <p:cNvSpPr>
            <a:spLocks noGrp="1"/>
          </p:cNvSpPr>
          <p:nvPr>
            <p:ph type="title"/>
          </p:nvPr>
        </p:nvSpPr>
        <p:spPr>
          <a:xfrm>
            <a:off x="571499" y="1135062"/>
            <a:ext cx="11010899" cy="703263"/>
          </a:xfrm>
          <a:prstGeom prst="rect"/>
        </p:spPr>
        <p:txBody>
          <a:bodyPr anchor="t" anchorCtr="0"/>
          <a:lstStyle>
            <a:lvl1pPr algn="l">
              <a:defRPr sz="3600" b="1" i="0" cap="none" baseline="0">
                <a:solidFill>
                  <a:srgbClr val="58595B"/>
                </a:solidFill>
                <a:latin typeface="Arial" panose="020b0604020202020204" pitchFamily="34" charset="0"/>
              </a:defRPr>
            </a:lvl1pPr>
          </a:lstStyle>
          <a:p>
            <a:r>
              <a:rPr lang="fr-FR" dirty="1" smtClean="0"/>
              <a:t>Modifiez le style du titre</a:t>
            </a:r>
            <a:endParaRPr lang="en-US"/>
          </a:p>
        </p:txBody>
      </p:sp>
    </p:spTree>
    <p:extLst>
      <p:ext uri="{BB962C8B-B14F-4D97-AF65-F5344CB8AC3E}">
        <p14:creationId xmlns:p14="http://schemas.microsoft.com/office/powerpoint/2010/main" val="2522561804"/>
      </p:ext>
    </p:extLst>
  </p:cSld>
  <p:clrMapOvr>
    <a:masterClrMapping/>
  </p:clrMapOvr>
  <p:timing>
    <p:tnLst>
      <p:par>
        <p:cTn id="1" dur="indefinite" restart="never" nodeType="tmRoot"/>
      </p:par>
    </p:tnLst>
  </p:timing>
  <p:hf hdr="0" dt="0" ftr="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cSld name="7_Title and Body (with Multimedia Box)">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98" y="1838325"/>
            <a:ext cx="11010900" cy="4343400"/>
          </a:xfrm>
          <a:prstGeom prst="rect"/>
        </p:spPr>
        <p:txBody>
          <a:bodyPr>
            <a:normAutofit/>
          </a:bodyPr>
          <a:lstStyle>
            <a:lvl1pPr marL="365760" indent="-365760">
              <a:lnSpc>
                <a:spcPct val="100000"/>
              </a:lnSpc>
              <a:defRPr sz="2800" baseline="0">
                <a:solidFill>
                  <a:srgbClr val="2E2925"/>
                </a:solidFill>
                <a:latin typeface="Arial" panose="020b0604020202020204" pitchFamily="34" charset="0"/>
              </a:defRPr>
            </a:lvl1pPr>
            <a:lvl2pPr marL="731520" indent="-365760">
              <a:lnSpc>
                <a:spcPct val="100000"/>
              </a:lnSpc>
              <a:spcBef>
                <a:spcPts val="600"/>
              </a:spcBef>
              <a:defRPr sz="2400" baseline="0">
                <a:solidFill>
                  <a:srgbClr val="2E2925"/>
                </a:solidFill>
                <a:latin typeface="Arial" panose="020b0604020202020204" pitchFamily="34" charset="0"/>
              </a:defRPr>
            </a:lvl2pPr>
            <a:lvl3pPr marL="1097280" indent="-365760">
              <a:lnSpc>
                <a:spcPct val="100000"/>
              </a:lnSpc>
              <a:spcBef>
                <a:spcPts val="600"/>
              </a:spcBef>
              <a:defRPr sz="2000" baseline="0">
                <a:solidFill>
                  <a:srgbClr val="2E2925"/>
                </a:solidFill>
                <a:latin typeface="Arial" panose="020b0604020202020204" pitchFamily="34" charset="0"/>
              </a:defRPr>
            </a:lvl3pPr>
            <a:lvl4pPr marL="1463040" indent="-365760">
              <a:lnSpc>
                <a:spcPct val="100000"/>
              </a:lnSpc>
              <a:spcBef>
                <a:spcPts val="600"/>
              </a:spcBef>
              <a:defRPr sz="1800" baseline="0">
                <a:solidFill>
                  <a:srgbClr val="2E2925"/>
                </a:solidFill>
                <a:latin typeface="Arial" panose="020b0604020202020204" pitchFamily="34" charset="0"/>
              </a:defRPr>
            </a:lvl4pPr>
            <a:lvl5pPr marL="1828800" indent="-365760">
              <a:lnSpc>
                <a:spcPct val="100000"/>
              </a:lnSpc>
              <a:spcBef>
                <a:spcPts val="600"/>
              </a:spcBef>
              <a:defRPr sz="1800" baseline="0">
                <a:solidFill>
                  <a:srgbClr val="2E2925"/>
                </a:solidFill>
                <a:latin typeface="Arial" panose="020b0604020202020204" pitchFamily="34" charset="0"/>
              </a:defRPr>
            </a:lvl5pPr>
          </a:lstStyle>
          <a:p>
            <a:pPr lvl="0"/>
            <a:r>
              <a:rPr lang="fr-FR" dirty="1" smtClean="0"/>
              <a:t>Modifiez les styles du texte du masque</a:t>
            </a:r>
          </a:p>
          <a:p>
            <a:pPr lvl="1"/>
            <a:r>
              <a:rPr lang="fr-FR" dirty="1" smtClean="0"/>
              <a:t>Deuxième niveau</a:t>
            </a:r>
          </a:p>
          <a:p>
            <a:pPr lvl="2"/>
            <a:r>
              <a:rPr lang="fr-FR" dirty="1" smtClean="0"/>
              <a:t>Troisième niveau</a:t>
            </a:r>
          </a:p>
          <a:p>
            <a:pPr lvl="3"/>
            <a:r>
              <a:rPr lang="fr-FR" dirty="1" smtClean="0"/>
              <a:t>Quatrième niveau</a:t>
            </a:r>
          </a:p>
          <a:p>
            <a:pPr lvl="4"/>
            <a:r>
              <a:rPr lang="fr-FR" dirty="1" smtClean="0"/>
              <a:t>Cinquième niveau</a:t>
            </a:r>
            <a:endParaRPr lang="en-US"/>
          </a:p>
        </p:txBody>
      </p:sp>
      <p:sp>
        <p:nvSpPr>
          <p:cNvPr id="18" name="Title 21"/>
          <p:cNvSpPr>
            <a:spLocks noGrp="1"/>
          </p:cNvSpPr>
          <p:nvPr>
            <p:ph type="title"/>
          </p:nvPr>
        </p:nvSpPr>
        <p:spPr>
          <a:xfrm>
            <a:off x="571499" y="1135062"/>
            <a:ext cx="11010899" cy="703263"/>
          </a:xfrm>
          <a:prstGeom prst="rect"/>
        </p:spPr>
        <p:txBody>
          <a:bodyPr anchor="t" anchorCtr="0"/>
          <a:lstStyle>
            <a:lvl1pPr algn="l">
              <a:defRPr sz="3600" b="1" i="0" cap="none" baseline="0">
                <a:solidFill>
                  <a:srgbClr val="58595B"/>
                </a:solidFill>
                <a:latin typeface="Arial" panose="020b0604020202020204" pitchFamily="34" charset="0"/>
              </a:defRPr>
            </a:lvl1pPr>
          </a:lstStyle>
          <a:p>
            <a:r>
              <a:rPr lang="fr-FR" dirty="1" smtClean="0"/>
              <a:t>Modifiez le style du titre</a:t>
            </a:r>
            <a:endParaRPr lang="en-US"/>
          </a:p>
        </p:txBody>
      </p:sp>
    </p:spTree>
    <p:extLst>
      <p:ext uri="{BB962C8B-B14F-4D97-AF65-F5344CB8AC3E}">
        <p14:creationId xmlns:p14="http://schemas.microsoft.com/office/powerpoint/2010/main" val="1083174404"/>
      </p:ext>
    </p:extLst>
  </p:cSld>
  <p:clrMapOvr>
    <a:masterClrMapping/>
  </p:clrMapOvr>
  <p:timing>
    <p:tnLst>
      <p:par>
        <p:cTn id="1" dur="indefinite" restart="never" nodeType="tmRoot"/>
      </p:par>
    </p:tnLst>
  </p:timing>
  <p:hf hdr="0" dt="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2AB8617-3FB1-4910-909B-E830AE0D2A39}" type="slidenum">
              <a:rPr lang="en-US" altLang="en-US">
                <a:solidFill>
                  <a:srgbClr val="000000"/>
                </a:solidFill>
              </a:rPr>
              <a:t>‹#›</a:t>
            </a:fld>
          </a:p>
        </p:txBody>
      </p:sp>
      <p:sp>
        <p:nvSpPr>
          <p:cNvPr id="2" name="Title 1"/>
          <p:cNvSpPr>
            <a:spLocks noGrp="1"/>
          </p:cNvSpPr>
          <p:nvPr>
            <p:ph type="title"/>
          </p:nvPr>
        </p:nvSpPr>
        <p:spPr>
          <a:xfrm>
            <a:off x="840317" y="365126"/>
            <a:ext cx="10515600" cy="1325563"/>
          </a:xfrm>
        </p:spPr>
        <p:txBody>
          <a:bodyPr/>
          <a:lstStyle/>
          <a:p>
            <a:r>
              <a:rPr lang="en-US" dirty="1"/>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Click to edit Master text styles</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6" name="Content Placeholder 5"/>
          <p:cNvSpPr>
            <a:spLocks noGrp="1"/>
          </p:cNvSpPr>
          <p:nvPr>
            <p:ph sz="quarter" idx="4"/>
          </p:nvPr>
        </p:nvSpPr>
        <p:spPr>
          <a:xfrm>
            <a:off x="6172200" y="2505075"/>
            <a:ext cx="5183717" cy="3684588"/>
          </a:xfrm>
        </p:spPr>
        <p:txBody>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Tree>
    <p:extLst>
      <p:ext uri="{BB962C8B-B14F-4D97-AF65-F5344CB8AC3E}">
        <p14:creationId xmlns:p14="http://schemas.microsoft.com/office/powerpoint/2010/main" val="2885938415"/>
      </p:ext>
    </p:extLst>
  </p:cSld>
  <p:clrMapOvr>
    <a:masterClrMapping/>
  </p:clrMapOvr>
  <p:transition spd="med">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cSld name="8_Title and Body (with Multimedia Box)">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98" y="1838325"/>
            <a:ext cx="11010900" cy="4343400"/>
          </a:xfrm>
          <a:prstGeom prst="rect"/>
        </p:spPr>
        <p:txBody>
          <a:bodyPr>
            <a:normAutofit/>
          </a:bodyPr>
          <a:lstStyle>
            <a:lvl1pPr marL="365760" indent="-365760">
              <a:lnSpc>
                <a:spcPct val="100000"/>
              </a:lnSpc>
              <a:defRPr sz="2800" baseline="0">
                <a:solidFill>
                  <a:srgbClr val="2E2925"/>
                </a:solidFill>
                <a:latin typeface="Arial" panose="020b0604020202020204" pitchFamily="34" charset="0"/>
              </a:defRPr>
            </a:lvl1pPr>
            <a:lvl2pPr marL="731520" indent="-365760">
              <a:lnSpc>
                <a:spcPct val="100000"/>
              </a:lnSpc>
              <a:spcBef>
                <a:spcPts val="600"/>
              </a:spcBef>
              <a:defRPr sz="2400" baseline="0">
                <a:solidFill>
                  <a:srgbClr val="2E2925"/>
                </a:solidFill>
                <a:latin typeface="Arial" panose="020b0604020202020204" pitchFamily="34" charset="0"/>
              </a:defRPr>
            </a:lvl2pPr>
            <a:lvl3pPr marL="1097280" indent="-365760">
              <a:lnSpc>
                <a:spcPct val="100000"/>
              </a:lnSpc>
              <a:spcBef>
                <a:spcPts val="600"/>
              </a:spcBef>
              <a:defRPr sz="2000" baseline="0">
                <a:solidFill>
                  <a:srgbClr val="2E2925"/>
                </a:solidFill>
                <a:latin typeface="Arial" panose="020b0604020202020204" pitchFamily="34" charset="0"/>
              </a:defRPr>
            </a:lvl3pPr>
            <a:lvl4pPr marL="1463040" indent="-365760">
              <a:lnSpc>
                <a:spcPct val="100000"/>
              </a:lnSpc>
              <a:spcBef>
                <a:spcPts val="600"/>
              </a:spcBef>
              <a:defRPr sz="1800" baseline="0">
                <a:solidFill>
                  <a:srgbClr val="2E2925"/>
                </a:solidFill>
                <a:latin typeface="Arial" panose="020b0604020202020204" pitchFamily="34" charset="0"/>
              </a:defRPr>
            </a:lvl4pPr>
            <a:lvl5pPr marL="1828800" indent="-365760">
              <a:lnSpc>
                <a:spcPct val="100000"/>
              </a:lnSpc>
              <a:spcBef>
                <a:spcPts val="600"/>
              </a:spcBef>
              <a:defRPr sz="1800" baseline="0">
                <a:solidFill>
                  <a:srgbClr val="2E2925"/>
                </a:solidFill>
                <a:latin typeface="Arial" panose="020b0604020202020204" pitchFamily="34" charset="0"/>
              </a:defRPr>
            </a:lvl5pPr>
          </a:lstStyle>
          <a:p>
            <a:pPr lvl="0"/>
            <a:r>
              <a:rPr lang="fr-FR" dirty="1" smtClean="0"/>
              <a:t>Modifiez les styles du texte du masque</a:t>
            </a:r>
          </a:p>
          <a:p>
            <a:pPr lvl="1"/>
            <a:r>
              <a:rPr lang="fr-FR" dirty="1" smtClean="0"/>
              <a:t>Deuxième niveau</a:t>
            </a:r>
          </a:p>
          <a:p>
            <a:pPr lvl="2"/>
            <a:r>
              <a:rPr lang="fr-FR" dirty="1" smtClean="0"/>
              <a:t>Troisième niveau</a:t>
            </a:r>
          </a:p>
          <a:p>
            <a:pPr lvl="3"/>
            <a:r>
              <a:rPr lang="fr-FR" dirty="1" smtClean="0"/>
              <a:t>Quatrième niveau</a:t>
            </a:r>
          </a:p>
          <a:p>
            <a:pPr lvl="4"/>
            <a:r>
              <a:rPr lang="fr-FR" dirty="1" smtClean="0"/>
              <a:t>Cinquième niveau</a:t>
            </a:r>
            <a:endParaRPr lang="en-US"/>
          </a:p>
        </p:txBody>
      </p:sp>
      <p:sp>
        <p:nvSpPr>
          <p:cNvPr id="18" name="Title 21"/>
          <p:cNvSpPr>
            <a:spLocks noGrp="1"/>
          </p:cNvSpPr>
          <p:nvPr>
            <p:ph type="title"/>
          </p:nvPr>
        </p:nvSpPr>
        <p:spPr>
          <a:xfrm>
            <a:off x="571499" y="1135062"/>
            <a:ext cx="11010899" cy="703263"/>
          </a:xfrm>
          <a:prstGeom prst="rect"/>
        </p:spPr>
        <p:txBody>
          <a:bodyPr anchor="t" anchorCtr="0"/>
          <a:lstStyle>
            <a:lvl1pPr algn="l">
              <a:defRPr sz="3600" b="1" i="0" cap="none" baseline="0">
                <a:solidFill>
                  <a:srgbClr val="58595B"/>
                </a:solidFill>
                <a:latin typeface="Arial" panose="020b0604020202020204" pitchFamily="34" charset="0"/>
              </a:defRPr>
            </a:lvl1pPr>
          </a:lstStyle>
          <a:p>
            <a:r>
              <a:rPr lang="fr-FR" dirty="1" smtClean="0"/>
              <a:t>Modifiez le style du titre</a:t>
            </a:r>
            <a:endParaRPr lang="en-US"/>
          </a:p>
        </p:txBody>
      </p:sp>
    </p:spTree>
    <p:extLst>
      <p:ext uri="{BB962C8B-B14F-4D97-AF65-F5344CB8AC3E}">
        <p14:creationId xmlns:p14="http://schemas.microsoft.com/office/powerpoint/2010/main" val="2439071003"/>
      </p:ext>
    </p:extLst>
  </p:cSld>
  <p:clrMapOvr>
    <a:masterClrMapping/>
  </p:clrMapOvr>
  <p:timing>
    <p:tnLst>
      <p:par>
        <p:cTn id="1" dur="indefinite" restart="never" nodeType="tmRoot"/>
      </p:par>
    </p:tnLst>
  </p:timing>
  <p:hf hdr="0" dt="0" ftr="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cSld name="9_Title and Body (with Multimedia Box)">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98" y="1838325"/>
            <a:ext cx="11010900" cy="4343400"/>
          </a:xfrm>
          <a:prstGeom prst="rect"/>
        </p:spPr>
        <p:txBody>
          <a:bodyPr>
            <a:normAutofit/>
          </a:bodyPr>
          <a:lstStyle>
            <a:lvl1pPr marL="365760" indent="-365760">
              <a:lnSpc>
                <a:spcPct val="100000"/>
              </a:lnSpc>
              <a:defRPr sz="2800" baseline="0">
                <a:solidFill>
                  <a:srgbClr val="2E2925"/>
                </a:solidFill>
                <a:latin typeface="Arial" panose="020b0604020202020204" pitchFamily="34" charset="0"/>
              </a:defRPr>
            </a:lvl1pPr>
            <a:lvl2pPr marL="731520" indent="-365760">
              <a:lnSpc>
                <a:spcPct val="100000"/>
              </a:lnSpc>
              <a:spcBef>
                <a:spcPts val="600"/>
              </a:spcBef>
              <a:defRPr sz="2400" baseline="0">
                <a:solidFill>
                  <a:srgbClr val="2E2925"/>
                </a:solidFill>
                <a:latin typeface="Arial" panose="020b0604020202020204" pitchFamily="34" charset="0"/>
              </a:defRPr>
            </a:lvl2pPr>
            <a:lvl3pPr marL="1097280" indent="-365760">
              <a:lnSpc>
                <a:spcPct val="100000"/>
              </a:lnSpc>
              <a:spcBef>
                <a:spcPts val="600"/>
              </a:spcBef>
              <a:defRPr sz="2000" baseline="0">
                <a:solidFill>
                  <a:srgbClr val="2E2925"/>
                </a:solidFill>
                <a:latin typeface="Arial" panose="020b0604020202020204" pitchFamily="34" charset="0"/>
              </a:defRPr>
            </a:lvl3pPr>
            <a:lvl4pPr marL="1463040" indent="-365760">
              <a:lnSpc>
                <a:spcPct val="100000"/>
              </a:lnSpc>
              <a:spcBef>
                <a:spcPts val="600"/>
              </a:spcBef>
              <a:defRPr sz="1800" baseline="0">
                <a:solidFill>
                  <a:srgbClr val="2E2925"/>
                </a:solidFill>
                <a:latin typeface="Arial" panose="020b0604020202020204" pitchFamily="34" charset="0"/>
              </a:defRPr>
            </a:lvl4pPr>
            <a:lvl5pPr marL="1828800" indent="-365760">
              <a:lnSpc>
                <a:spcPct val="100000"/>
              </a:lnSpc>
              <a:spcBef>
                <a:spcPts val="600"/>
              </a:spcBef>
              <a:defRPr sz="1800" baseline="0">
                <a:solidFill>
                  <a:srgbClr val="2E2925"/>
                </a:solidFill>
                <a:latin typeface="Arial" panose="020b0604020202020204" pitchFamily="34" charset="0"/>
              </a:defRPr>
            </a:lvl5pPr>
          </a:lstStyle>
          <a:p>
            <a:pPr lvl="0"/>
            <a:r>
              <a:rPr lang="fr-FR" dirty="1" smtClean="0"/>
              <a:t>Modifiez les styles du texte du masque</a:t>
            </a:r>
          </a:p>
          <a:p>
            <a:pPr lvl="1"/>
            <a:r>
              <a:rPr lang="fr-FR" dirty="1" smtClean="0"/>
              <a:t>Deuxième niveau</a:t>
            </a:r>
          </a:p>
          <a:p>
            <a:pPr lvl="2"/>
            <a:r>
              <a:rPr lang="fr-FR" dirty="1" smtClean="0"/>
              <a:t>Troisième niveau</a:t>
            </a:r>
          </a:p>
          <a:p>
            <a:pPr lvl="3"/>
            <a:r>
              <a:rPr lang="fr-FR" dirty="1" smtClean="0"/>
              <a:t>Quatrième niveau</a:t>
            </a:r>
          </a:p>
          <a:p>
            <a:pPr lvl="4"/>
            <a:r>
              <a:rPr lang="fr-FR" dirty="1" smtClean="0"/>
              <a:t>Cinquième niveau</a:t>
            </a:r>
            <a:endParaRPr lang="en-US"/>
          </a:p>
        </p:txBody>
      </p:sp>
      <p:sp>
        <p:nvSpPr>
          <p:cNvPr id="18" name="Title 21"/>
          <p:cNvSpPr>
            <a:spLocks noGrp="1"/>
          </p:cNvSpPr>
          <p:nvPr>
            <p:ph type="title"/>
          </p:nvPr>
        </p:nvSpPr>
        <p:spPr>
          <a:xfrm>
            <a:off x="571499" y="1135062"/>
            <a:ext cx="11010899" cy="703263"/>
          </a:xfrm>
          <a:prstGeom prst="rect"/>
        </p:spPr>
        <p:txBody>
          <a:bodyPr anchor="t" anchorCtr="0"/>
          <a:lstStyle>
            <a:lvl1pPr algn="l">
              <a:defRPr sz="3600" b="1" i="0" cap="none" baseline="0">
                <a:solidFill>
                  <a:srgbClr val="58595B"/>
                </a:solidFill>
                <a:latin typeface="Arial" panose="020b0604020202020204" pitchFamily="34" charset="0"/>
              </a:defRPr>
            </a:lvl1pPr>
          </a:lstStyle>
          <a:p>
            <a:r>
              <a:rPr lang="fr-FR" dirty="1" smtClean="0"/>
              <a:t>Modifiez le style du titre</a:t>
            </a:r>
            <a:endParaRPr lang="en-US"/>
          </a:p>
        </p:txBody>
      </p:sp>
    </p:spTree>
    <p:extLst>
      <p:ext uri="{BB962C8B-B14F-4D97-AF65-F5344CB8AC3E}">
        <p14:creationId xmlns:p14="http://schemas.microsoft.com/office/powerpoint/2010/main" val="2840639827"/>
      </p:ext>
    </p:extLst>
  </p:cSld>
  <p:clrMapOvr>
    <a:masterClrMapping/>
  </p:clrMapOvr>
  <p:timing>
    <p:tnLst>
      <p:par>
        <p:cTn id="1" dur="indefinite" restart="never" nodeType="tmRoot"/>
      </p:par>
    </p:tnLst>
  </p:timing>
  <p:hf hdr="0" dt="0" ftr="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cSld name="10_Title and Body (with Multimedia Box)">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98" y="1838325"/>
            <a:ext cx="11010900" cy="4343400"/>
          </a:xfrm>
          <a:prstGeom prst="rect"/>
        </p:spPr>
        <p:txBody>
          <a:bodyPr>
            <a:normAutofit/>
          </a:bodyPr>
          <a:lstStyle>
            <a:lvl1pPr marL="365760" indent="-365760">
              <a:lnSpc>
                <a:spcPct val="100000"/>
              </a:lnSpc>
              <a:defRPr sz="2800" baseline="0">
                <a:solidFill>
                  <a:srgbClr val="2E2925"/>
                </a:solidFill>
                <a:latin typeface="Arial" panose="020b0604020202020204" pitchFamily="34" charset="0"/>
              </a:defRPr>
            </a:lvl1pPr>
            <a:lvl2pPr marL="731520" indent="-365760">
              <a:lnSpc>
                <a:spcPct val="100000"/>
              </a:lnSpc>
              <a:spcBef>
                <a:spcPts val="600"/>
              </a:spcBef>
              <a:defRPr sz="2400" baseline="0">
                <a:solidFill>
                  <a:srgbClr val="2E2925"/>
                </a:solidFill>
                <a:latin typeface="Arial" panose="020b0604020202020204" pitchFamily="34" charset="0"/>
              </a:defRPr>
            </a:lvl2pPr>
            <a:lvl3pPr marL="1097280" indent="-365760">
              <a:lnSpc>
                <a:spcPct val="100000"/>
              </a:lnSpc>
              <a:spcBef>
                <a:spcPts val="600"/>
              </a:spcBef>
              <a:defRPr sz="2000" baseline="0">
                <a:solidFill>
                  <a:srgbClr val="2E2925"/>
                </a:solidFill>
                <a:latin typeface="Arial" panose="020b0604020202020204" pitchFamily="34" charset="0"/>
              </a:defRPr>
            </a:lvl3pPr>
            <a:lvl4pPr marL="1463040" indent="-365760">
              <a:lnSpc>
                <a:spcPct val="100000"/>
              </a:lnSpc>
              <a:spcBef>
                <a:spcPts val="600"/>
              </a:spcBef>
              <a:defRPr sz="1800" baseline="0">
                <a:solidFill>
                  <a:srgbClr val="2E2925"/>
                </a:solidFill>
                <a:latin typeface="Arial" panose="020b0604020202020204" pitchFamily="34" charset="0"/>
              </a:defRPr>
            </a:lvl4pPr>
            <a:lvl5pPr marL="1828800" indent="-365760">
              <a:lnSpc>
                <a:spcPct val="100000"/>
              </a:lnSpc>
              <a:spcBef>
                <a:spcPts val="600"/>
              </a:spcBef>
              <a:defRPr sz="1800" baseline="0">
                <a:solidFill>
                  <a:srgbClr val="2E2925"/>
                </a:solidFill>
                <a:latin typeface="Arial" panose="020b0604020202020204" pitchFamily="34" charset="0"/>
              </a:defRPr>
            </a:lvl5pPr>
          </a:lstStyle>
          <a:p>
            <a:pPr lvl="0"/>
            <a:r>
              <a:rPr lang="fr-FR" dirty="1" smtClean="0"/>
              <a:t>Modifiez les styles du texte du masque</a:t>
            </a:r>
          </a:p>
          <a:p>
            <a:pPr lvl="1"/>
            <a:r>
              <a:rPr lang="fr-FR" dirty="1" smtClean="0"/>
              <a:t>Deuxième niveau</a:t>
            </a:r>
          </a:p>
          <a:p>
            <a:pPr lvl="2"/>
            <a:r>
              <a:rPr lang="fr-FR" dirty="1" smtClean="0"/>
              <a:t>Troisième niveau</a:t>
            </a:r>
          </a:p>
          <a:p>
            <a:pPr lvl="3"/>
            <a:r>
              <a:rPr lang="fr-FR" dirty="1" smtClean="0"/>
              <a:t>Quatrième niveau</a:t>
            </a:r>
          </a:p>
          <a:p>
            <a:pPr lvl="4"/>
            <a:r>
              <a:rPr lang="fr-FR" dirty="1" smtClean="0"/>
              <a:t>Cinquième niveau</a:t>
            </a:r>
            <a:endParaRPr lang="en-US"/>
          </a:p>
        </p:txBody>
      </p:sp>
      <p:sp>
        <p:nvSpPr>
          <p:cNvPr id="18" name="Title 21"/>
          <p:cNvSpPr>
            <a:spLocks noGrp="1"/>
          </p:cNvSpPr>
          <p:nvPr>
            <p:ph type="title"/>
          </p:nvPr>
        </p:nvSpPr>
        <p:spPr>
          <a:xfrm>
            <a:off x="571499" y="1135062"/>
            <a:ext cx="11010899" cy="703263"/>
          </a:xfrm>
          <a:prstGeom prst="rect"/>
        </p:spPr>
        <p:txBody>
          <a:bodyPr anchor="t" anchorCtr="0"/>
          <a:lstStyle>
            <a:lvl1pPr algn="l">
              <a:defRPr sz="3600" b="1" i="0" cap="none" baseline="0">
                <a:solidFill>
                  <a:srgbClr val="58595B"/>
                </a:solidFill>
                <a:latin typeface="Arial" panose="020b0604020202020204" pitchFamily="34" charset="0"/>
              </a:defRPr>
            </a:lvl1pPr>
          </a:lstStyle>
          <a:p>
            <a:r>
              <a:rPr lang="fr-FR" dirty="1" smtClean="0"/>
              <a:t>Modifiez le style du titre</a:t>
            </a:r>
            <a:endParaRPr lang="en-US"/>
          </a:p>
        </p:txBody>
      </p:sp>
    </p:spTree>
    <p:extLst>
      <p:ext uri="{BB962C8B-B14F-4D97-AF65-F5344CB8AC3E}">
        <p14:creationId xmlns:p14="http://schemas.microsoft.com/office/powerpoint/2010/main" val="950581867"/>
      </p:ext>
    </p:extLst>
  </p:cSld>
  <p:clrMapOvr>
    <a:masterClrMapping/>
  </p:clrMapOvr>
  <p:timing>
    <p:tnLst>
      <p:par>
        <p:cTn id="1" dur="indefinite" restart="never" nodeType="tmRoot"/>
      </p:par>
    </p:tnLst>
  </p:timing>
  <p:hf hdr="0" dt="0" ftr="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cSld name="11_Title and Body (with Multimedia Box)">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98" y="1838325"/>
            <a:ext cx="11010900" cy="4343400"/>
          </a:xfrm>
          <a:prstGeom prst="rect"/>
        </p:spPr>
        <p:txBody>
          <a:bodyPr>
            <a:normAutofit/>
          </a:bodyPr>
          <a:lstStyle>
            <a:lvl1pPr marL="365760" indent="-365760">
              <a:lnSpc>
                <a:spcPct val="100000"/>
              </a:lnSpc>
              <a:defRPr sz="2800" baseline="0">
                <a:solidFill>
                  <a:srgbClr val="2E2925"/>
                </a:solidFill>
                <a:latin typeface="Arial" panose="020b0604020202020204" pitchFamily="34" charset="0"/>
              </a:defRPr>
            </a:lvl1pPr>
            <a:lvl2pPr marL="731520" indent="-365760">
              <a:lnSpc>
                <a:spcPct val="100000"/>
              </a:lnSpc>
              <a:spcBef>
                <a:spcPts val="600"/>
              </a:spcBef>
              <a:defRPr sz="2400" baseline="0">
                <a:solidFill>
                  <a:srgbClr val="2E2925"/>
                </a:solidFill>
                <a:latin typeface="Arial" panose="020b0604020202020204" pitchFamily="34" charset="0"/>
              </a:defRPr>
            </a:lvl2pPr>
            <a:lvl3pPr marL="1097280" indent="-365760">
              <a:lnSpc>
                <a:spcPct val="100000"/>
              </a:lnSpc>
              <a:spcBef>
                <a:spcPts val="600"/>
              </a:spcBef>
              <a:defRPr sz="2000" baseline="0">
                <a:solidFill>
                  <a:srgbClr val="2E2925"/>
                </a:solidFill>
                <a:latin typeface="Arial" panose="020b0604020202020204" pitchFamily="34" charset="0"/>
              </a:defRPr>
            </a:lvl3pPr>
            <a:lvl4pPr marL="1463040" indent="-365760">
              <a:lnSpc>
                <a:spcPct val="100000"/>
              </a:lnSpc>
              <a:spcBef>
                <a:spcPts val="600"/>
              </a:spcBef>
              <a:defRPr sz="1800" baseline="0">
                <a:solidFill>
                  <a:srgbClr val="2E2925"/>
                </a:solidFill>
                <a:latin typeface="Arial" panose="020b0604020202020204" pitchFamily="34" charset="0"/>
              </a:defRPr>
            </a:lvl4pPr>
            <a:lvl5pPr marL="1828800" indent="-365760">
              <a:lnSpc>
                <a:spcPct val="100000"/>
              </a:lnSpc>
              <a:spcBef>
                <a:spcPts val="600"/>
              </a:spcBef>
              <a:defRPr sz="1800" baseline="0">
                <a:solidFill>
                  <a:srgbClr val="2E2925"/>
                </a:solidFill>
                <a:latin typeface="Arial" panose="020b0604020202020204" pitchFamily="34" charset="0"/>
              </a:defRPr>
            </a:lvl5pPr>
          </a:lstStyle>
          <a:p>
            <a:pPr lvl="0"/>
            <a:r>
              <a:rPr lang="fr-FR" dirty="1" smtClean="0"/>
              <a:t>Modifiez les styles du texte du masque</a:t>
            </a:r>
          </a:p>
          <a:p>
            <a:pPr lvl="1"/>
            <a:r>
              <a:rPr lang="fr-FR" dirty="1" smtClean="0"/>
              <a:t>Deuxième niveau</a:t>
            </a:r>
          </a:p>
          <a:p>
            <a:pPr lvl="2"/>
            <a:r>
              <a:rPr lang="fr-FR" dirty="1" smtClean="0"/>
              <a:t>Troisième niveau</a:t>
            </a:r>
          </a:p>
          <a:p>
            <a:pPr lvl="3"/>
            <a:r>
              <a:rPr lang="fr-FR" dirty="1" smtClean="0"/>
              <a:t>Quatrième niveau</a:t>
            </a:r>
          </a:p>
          <a:p>
            <a:pPr lvl="4"/>
            <a:r>
              <a:rPr lang="fr-FR" dirty="1" smtClean="0"/>
              <a:t>Cinquième niveau</a:t>
            </a:r>
            <a:endParaRPr lang="en-US"/>
          </a:p>
        </p:txBody>
      </p:sp>
      <p:sp>
        <p:nvSpPr>
          <p:cNvPr id="18" name="Title 21"/>
          <p:cNvSpPr>
            <a:spLocks noGrp="1"/>
          </p:cNvSpPr>
          <p:nvPr>
            <p:ph type="title"/>
          </p:nvPr>
        </p:nvSpPr>
        <p:spPr>
          <a:xfrm>
            <a:off x="571499" y="1135062"/>
            <a:ext cx="11010899" cy="703263"/>
          </a:xfrm>
          <a:prstGeom prst="rect"/>
        </p:spPr>
        <p:txBody>
          <a:bodyPr anchor="t" anchorCtr="0"/>
          <a:lstStyle>
            <a:lvl1pPr algn="l">
              <a:defRPr sz="3600" b="1" i="0" cap="none" baseline="0">
                <a:solidFill>
                  <a:srgbClr val="58595B"/>
                </a:solidFill>
                <a:latin typeface="Arial" panose="020b0604020202020204" pitchFamily="34" charset="0"/>
              </a:defRPr>
            </a:lvl1pPr>
          </a:lstStyle>
          <a:p>
            <a:r>
              <a:rPr lang="fr-FR" dirty="1" smtClean="0"/>
              <a:t>Modifiez le style du titre</a:t>
            </a:r>
            <a:endParaRPr lang="en-US"/>
          </a:p>
        </p:txBody>
      </p:sp>
    </p:spTree>
    <p:extLst>
      <p:ext uri="{BB962C8B-B14F-4D97-AF65-F5344CB8AC3E}">
        <p14:creationId xmlns:p14="http://schemas.microsoft.com/office/powerpoint/2010/main" val="3823959701"/>
      </p:ext>
    </p:extLst>
  </p:cSld>
  <p:clrMapOvr>
    <a:masterClrMapping/>
  </p:clrMapOvr>
  <p:timing>
    <p:tnLst>
      <p:par>
        <p:cTn id="1" dur="indefinite" restart="never" nodeType="tmRoot"/>
      </p:par>
    </p:tnLst>
  </p:timing>
  <p:hf hdr="0" dt="0" ftr="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cSld name="12_Title and Body (with Multimedia Box)">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98" y="1838325"/>
            <a:ext cx="11010900" cy="4343400"/>
          </a:xfrm>
          <a:prstGeom prst="rect"/>
        </p:spPr>
        <p:txBody>
          <a:bodyPr>
            <a:normAutofit/>
          </a:bodyPr>
          <a:lstStyle>
            <a:lvl1pPr marL="365760" indent="-365760">
              <a:lnSpc>
                <a:spcPct val="100000"/>
              </a:lnSpc>
              <a:defRPr sz="2800" baseline="0">
                <a:solidFill>
                  <a:srgbClr val="2E2925"/>
                </a:solidFill>
                <a:latin typeface="Arial" panose="020b0604020202020204" pitchFamily="34" charset="0"/>
              </a:defRPr>
            </a:lvl1pPr>
            <a:lvl2pPr marL="731520" indent="-365760">
              <a:lnSpc>
                <a:spcPct val="100000"/>
              </a:lnSpc>
              <a:spcBef>
                <a:spcPts val="600"/>
              </a:spcBef>
              <a:defRPr sz="2400" baseline="0">
                <a:solidFill>
                  <a:srgbClr val="2E2925"/>
                </a:solidFill>
                <a:latin typeface="Arial" panose="020b0604020202020204" pitchFamily="34" charset="0"/>
              </a:defRPr>
            </a:lvl2pPr>
            <a:lvl3pPr marL="1097280" indent="-365760">
              <a:lnSpc>
                <a:spcPct val="100000"/>
              </a:lnSpc>
              <a:spcBef>
                <a:spcPts val="600"/>
              </a:spcBef>
              <a:defRPr sz="2000" baseline="0">
                <a:solidFill>
                  <a:srgbClr val="2E2925"/>
                </a:solidFill>
                <a:latin typeface="Arial" panose="020b0604020202020204" pitchFamily="34" charset="0"/>
              </a:defRPr>
            </a:lvl3pPr>
            <a:lvl4pPr marL="1463040" indent="-365760">
              <a:lnSpc>
                <a:spcPct val="100000"/>
              </a:lnSpc>
              <a:spcBef>
                <a:spcPts val="600"/>
              </a:spcBef>
              <a:defRPr sz="1800" baseline="0">
                <a:solidFill>
                  <a:srgbClr val="2E2925"/>
                </a:solidFill>
                <a:latin typeface="Arial" panose="020b0604020202020204" pitchFamily="34" charset="0"/>
              </a:defRPr>
            </a:lvl4pPr>
            <a:lvl5pPr marL="1828800" indent="-365760">
              <a:lnSpc>
                <a:spcPct val="100000"/>
              </a:lnSpc>
              <a:spcBef>
                <a:spcPts val="600"/>
              </a:spcBef>
              <a:defRPr sz="1800" baseline="0">
                <a:solidFill>
                  <a:srgbClr val="2E2925"/>
                </a:solidFill>
                <a:latin typeface="Arial" panose="020b0604020202020204" pitchFamily="34" charset="0"/>
              </a:defRPr>
            </a:lvl5pPr>
          </a:lstStyle>
          <a:p>
            <a:pPr lvl="0"/>
            <a:r>
              <a:rPr lang="fr-FR" dirty="1" smtClean="0"/>
              <a:t>Modifiez les styles du texte du masque</a:t>
            </a:r>
          </a:p>
          <a:p>
            <a:pPr lvl="1"/>
            <a:r>
              <a:rPr lang="fr-FR" dirty="1" smtClean="0"/>
              <a:t>Deuxième niveau</a:t>
            </a:r>
          </a:p>
          <a:p>
            <a:pPr lvl="2"/>
            <a:r>
              <a:rPr lang="fr-FR" dirty="1" smtClean="0"/>
              <a:t>Troisième niveau</a:t>
            </a:r>
          </a:p>
          <a:p>
            <a:pPr lvl="3"/>
            <a:r>
              <a:rPr lang="fr-FR" dirty="1" smtClean="0"/>
              <a:t>Quatrième niveau</a:t>
            </a:r>
          </a:p>
          <a:p>
            <a:pPr lvl="4"/>
            <a:r>
              <a:rPr lang="fr-FR" dirty="1" smtClean="0"/>
              <a:t>Cinquième niveau</a:t>
            </a:r>
            <a:endParaRPr lang="en-US"/>
          </a:p>
        </p:txBody>
      </p:sp>
      <p:sp>
        <p:nvSpPr>
          <p:cNvPr id="18" name="Title 21"/>
          <p:cNvSpPr>
            <a:spLocks noGrp="1"/>
          </p:cNvSpPr>
          <p:nvPr>
            <p:ph type="title"/>
          </p:nvPr>
        </p:nvSpPr>
        <p:spPr>
          <a:xfrm>
            <a:off x="571499" y="1135062"/>
            <a:ext cx="11010899" cy="703263"/>
          </a:xfrm>
          <a:prstGeom prst="rect"/>
        </p:spPr>
        <p:txBody>
          <a:bodyPr anchor="t" anchorCtr="0"/>
          <a:lstStyle>
            <a:lvl1pPr algn="l">
              <a:defRPr sz="3600" b="1" i="0" cap="none" baseline="0">
                <a:solidFill>
                  <a:srgbClr val="58595B"/>
                </a:solidFill>
                <a:latin typeface="Arial" panose="020b0604020202020204" pitchFamily="34" charset="0"/>
              </a:defRPr>
            </a:lvl1pPr>
          </a:lstStyle>
          <a:p>
            <a:r>
              <a:rPr lang="fr-FR" dirty="1" smtClean="0"/>
              <a:t>Modifiez le style du titre</a:t>
            </a:r>
            <a:endParaRPr lang="en-US"/>
          </a:p>
        </p:txBody>
      </p:sp>
    </p:spTree>
    <p:extLst>
      <p:ext uri="{BB962C8B-B14F-4D97-AF65-F5344CB8AC3E}">
        <p14:creationId xmlns:p14="http://schemas.microsoft.com/office/powerpoint/2010/main" val="3646556445"/>
      </p:ext>
    </p:extLst>
  </p:cSld>
  <p:clrMapOvr>
    <a:masterClrMapping/>
  </p:clrMapOvr>
  <p:timing>
    <p:tnLst>
      <p:par>
        <p:cTn id="1" dur="indefinite" restart="never" nodeType="tmRoot"/>
      </p:par>
    </p:tnLst>
  </p:timing>
  <p:hf hdr="0" dt="0" ftr="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cSld name="13_Title and Body (with Multimedia Box)">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98" y="1838325"/>
            <a:ext cx="11010900" cy="4343400"/>
          </a:xfrm>
          <a:prstGeom prst="rect"/>
        </p:spPr>
        <p:txBody>
          <a:bodyPr>
            <a:normAutofit/>
          </a:bodyPr>
          <a:lstStyle>
            <a:lvl1pPr marL="365760" indent="-365760">
              <a:lnSpc>
                <a:spcPct val="100000"/>
              </a:lnSpc>
              <a:defRPr sz="2800" baseline="0">
                <a:solidFill>
                  <a:srgbClr val="2E2925"/>
                </a:solidFill>
                <a:latin typeface="Arial" panose="020b0604020202020204" pitchFamily="34" charset="0"/>
              </a:defRPr>
            </a:lvl1pPr>
            <a:lvl2pPr marL="731520" indent="-365760">
              <a:lnSpc>
                <a:spcPct val="100000"/>
              </a:lnSpc>
              <a:spcBef>
                <a:spcPts val="600"/>
              </a:spcBef>
              <a:defRPr sz="2400" baseline="0">
                <a:solidFill>
                  <a:srgbClr val="2E2925"/>
                </a:solidFill>
                <a:latin typeface="Arial" panose="020b0604020202020204" pitchFamily="34" charset="0"/>
              </a:defRPr>
            </a:lvl2pPr>
            <a:lvl3pPr marL="1097280" indent="-365760">
              <a:lnSpc>
                <a:spcPct val="100000"/>
              </a:lnSpc>
              <a:spcBef>
                <a:spcPts val="600"/>
              </a:spcBef>
              <a:defRPr sz="2000" baseline="0">
                <a:solidFill>
                  <a:srgbClr val="2E2925"/>
                </a:solidFill>
                <a:latin typeface="Arial" panose="020b0604020202020204" pitchFamily="34" charset="0"/>
              </a:defRPr>
            </a:lvl3pPr>
            <a:lvl4pPr marL="1463040" indent="-365760">
              <a:lnSpc>
                <a:spcPct val="100000"/>
              </a:lnSpc>
              <a:spcBef>
                <a:spcPts val="600"/>
              </a:spcBef>
              <a:defRPr sz="1800" baseline="0">
                <a:solidFill>
                  <a:srgbClr val="2E2925"/>
                </a:solidFill>
                <a:latin typeface="Arial" panose="020b0604020202020204" pitchFamily="34" charset="0"/>
              </a:defRPr>
            </a:lvl4pPr>
            <a:lvl5pPr marL="1828800" indent="-365760">
              <a:lnSpc>
                <a:spcPct val="100000"/>
              </a:lnSpc>
              <a:spcBef>
                <a:spcPts val="600"/>
              </a:spcBef>
              <a:defRPr sz="1800" baseline="0">
                <a:solidFill>
                  <a:srgbClr val="2E2925"/>
                </a:solidFill>
                <a:latin typeface="Arial" panose="020b0604020202020204" pitchFamily="34" charset="0"/>
              </a:defRPr>
            </a:lvl5pPr>
          </a:lstStyle>
          <a:p>
            <a:pPr lvl="0"/>
            <a:r>
              <a:rPr lang="fr-FR" dirty="1" smtClean="0"/>
              <a:t>Modifiez les styles du texte du masque</a:t>
            </a:r>
          </a:p>
          <a:p>
            <a:pPr lvl="1"/>
            <a:r>
              <a:rPr lang="fr-FR" dirty="1" smtClean="0"/>
              <a:t>Deuxième niveau</a:t>
            </a:r>
          </a:p>
          <a:p>
            <a:pPr lvl="2"/>
            <a:r>
              <a:rPr lang="fr-FR" dirty="1" smtClean="0"/>
              <a:t>Troisième niveau</a:t>
            </a:r>
          </a:p>
          <a:p>
            <a:pPr lvl="3"/>
            <a:r>
              <a:rPr lang="fr-FR" dirty="1" smtClean="0"/>
              <a:t>Quatrième niveau</a:t>
            </a:r>
          </a:p>
          <a:p>
            <a:pPr lvl="4"/>
            <a:r>
              <a:rPr lang="fr-FR" dirty="1" smtClean="0"/>
              <a:t>Cinquième niveau</a:t>
            </a:r>
            <a:endParaRPr lang="en-US"/>
          </a:p>
        </p:txBody>
      </p:sp>
      <p:sp>
        <p:nvSpPr>
          <p:cNvPr id="18" name="Title 21"/>
          <p:cNvSpPr>
            <a:spLocks noGrp="1"/>
          </p:cNvSpPr>
          <p:nvPr>
            <p:ph type="title"/>
          </p:nvPr>
        </p:nvSpPr>
        <p:spPr>
          <a:xfrm>
            <a:off x="571499" y="1135062"/>
            <a:ext cx="11010899" cy="703263"/>
          </a:xfrm>
          <a:prstGeom prst="rect"/>
        </p:spPr>
        <p:txBody>
          <a:bodyPr anchor="t" anchorCtr="0"/>
          <a:lstStyle>
            <a:lvl1pPr algn="l">
              <a:defRPr sz="3600" b="1" i="0" cap="none" baseline="0">
                <a:solidFill>
                  <a:srgbClr val="58595B"/>
                </a:solidFill>
                <a:latin typeface="Arial" panose="020b0604020202020204" pitchFamily="34" charset="0"/>
              </a:defRPr>
            </a:lvl1pPr>
          </a:lstStyle>
          <a:p>
            <a:r>
              <a:rPr lang="fr-FR" dirty="1" smtClean="0"/>
              <a:t>Modifiez le style du titre</a:t>
            </a:r>
            <a:endParaRPr lang="en-US"/>
          </a:p>
        </p:txBody>
      </p:sp>
    </p:spTree>
    <p:extLst>
      <p:ext uri="{BB962C8B-B14F-4D97-AF65-F5344CB8AC3E}">
        <p14:creationId xmlns:p14="http://schemas.microsoft.com/office/powerpoint/2010/main" val="1312067790"/>
      </p:ext>
    </p:extLst>
  </p:cSld>
  <p:clrMapOvr>
    <a:masterClrMapping/>
  </p:clrMapOvr>
  <p:timing>
    <p:tnLst>
      <p:par>
        <p:cTn id="1" dur="indefinite" restart="never" nodeType="tmRoot"/>
      </p:par>
    </p:tnLst>
  </p:timing>
  <p:hf hdr="0" dt="0" ftr="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cSld name="14_Title and Body (with Multimedia Box)">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98" y="1838325"/>
            <a:ext cx="11010900" cy="4343400"/>
          </a:xfrm>
          <a:prstGeom prst="rect"/>
        </p:spPr>
        <p:txBody>
          <a:bodyPr>
            <a:normAutofit/>
          </a:bodyPr>
          <a:lstStyle>
            <a:lvl1pPr marL="365760" indent="-365760">
              <a:lnSpc>
                <a:spcPct val="100000"/>
              </a:lnSpc>
              <a:defRPr sz="2800" baseline="0">
                <a:solidFill>
                  <a:srgbClr val="2E2925"/>
                </a:solidFill>
                <a:latin typeface="Arial" panose="020b0604020202020204" pitchFamily="34" charset="0"/>
              </a:defRPr>
            </a:lvl1pPr>
            <a:lvl2pPr marL="731520" indent="-365760">
              <a:lnSpc>
                <a:spcPct val="100000"/>
              </a:lnSpc>
              <a:spcBef>
                <a:spcPts val="600"/>
              </a:spcBef>
              <a:defRPr sz="2400" baseline="0">
                <a:solidFill>
                  <a:srgbClr val="2E2925"/>
                </a:solidFill>
                <a:latin typeface="Arial" panose="020b0604020202020204" pitchFamily="34" charset="0"/>
              </a:defRPr>
            </a:lvl2pPr>
            <a:lvl3pPr marL="1097280" indent="-365760">
              <a:lnSpc>
                <a:spcPct val="100000"/>
              </a:lnSpc>
              <a:spcBef>
                <a:spcPts val="600"/>
              </a:spcBef>
              <a:defRPr sz="2000" baseline="0">
                <a:solidFill>
                  <a:srgbClr val="2E2925"/>
                </a:solidFill>
                <a:latin typeface="Arial" panose="020b0604020202020204" pitchFamily="34" charset="0"/>
              </a:defRPr>
            </a:lvl3pPr>
            <a:lvl4pPr marL="1463040" indent="-365760">
              <a:lnSpc>
                <a:spcPct val="100000"/>
              </a:lnSpc>
              <a:spcBef>
                <a:spcPts val="600"/>
              </a:spcBef>
              <a:defRPr sz="1800" baseline="0">
                <a:solidFill>
                  <a:srgbClr val="2E2925"/>
                </a:solidFill>
                <a:latin typeface="Arial" panose="020b0604020202020204" pitchFamily="34" charset="0"/>
              </a:defRPr>
            </a:lvl4pPr>
            <a:lvl5pPr marL="1828800" indent="-365760">
              <a:lnSpc>
                <a:spcPct val="100000"/>
              </a:lnSpc>
              <a:spcBef>
                <a:spcPts val="600"/>
              </a:spcBef>
              <a:defRPr sz="1800" baseline="0">
                <a:solidFill>
                  <a:srgbClr val="2E2925"/>
                </a:solidFill>
                <a:latin typeface="Arial" panose="020b0604020202020204" pitchFamily="34" charset="0"/>
              </a:defRPr>
            </a:lvl5pPr>
          </a:lstStyle>
          <a:p>
            <a:pPr lvl="0"/>
            <a:r>
              <a:rPr lang="fr-FR" dirty="1" smtClean="0"/>
              <a:t>Modifiez les styles du texte du masque</a:t>
            </a:r>
          </a:p>
          <a:p>
            <a:pPr lvl="1"/>
            <a:r>
              <a:rPr lang="fr-FR" dirty="1" smtClean="0"/>
              <a:t>Deuxième niveau</a:t>
            </a:r>
          </a:p>
          <a:p>
            <a:pPr lvl="2"/>
            <a:r>
              <a:rPr lang="fr-FR" dirty="1" smtClean="0"/>
              <a:t>Troisième niveau</a:t>
            </a:r>
          </a:p>
          <a:p>
            <a:pPr lvl="3"/>
            <a:r>
              <a:rPr lang="fr-FR" dirty="1" smtClean="0"/>
              <a:t>Quatrième niveau</a:t>
            </a:r>
          </a:p>
          <a:p>
            <a:pPr lvl="4"/>
            <a:r>
              <a:rPr lang="fr-FR" dirty="1" smtClean="0"/>
              <a:t>Cinquième niveau</a:t>
            </a:r>
            <a:endParaRPr lang="en-US"/>
          </a:p>
        </p:txBody>
      </p:sp>
      <p:sp>
        <p:nvSpPr>
          <p:cNvPr id="18" name="Title 21"/>
          <p:cNvSpPr>
            <a:spLocks noGrp="1"/>
          </p:cNvSpPr>
          <p:nvPr>
            <p:ph type="title"/>
          </p:nvPr>
        </p:nvSpPr>
        <p:spPr>
          <a:xfrm>
            <a:off x="571499" y="1135062"/>
            <a:ext cx="11010899" cy="703263"/>
          </a:xfrm>
          <a:prstGeom prst="rect"/>
        </p:spPr>
        <p:txBody>
          <a:bodyPr anchor="t" anchorCtr="0"/>
          <a:lstStyle>
            <a:lvl1pPr algn="l">
              <a:defRPr sz="3600" b="1" i="0" cap="none" baseline="0">
                <a:solidFill>
                  <a:srgbClr val="58595B"/>
                </a:solidFill>
                <a:latin typeface="Arial" panose="020b0604020202020204" pitchFamily="34" charset="0"/>
              </a:defRPr>
            </a:lvl1pPr>
          </a:lstStyle>
          <a:p>
            <a:r>
              <a:rPr lang="fr-FR" dirty="1" smtClean="0"/>
              <a:t>Modifiez le style du titre</a:t>
            </a:r>
            <a:endParaRPr lang="en-US"/>
          </a:p>
        </p:txBody>
      </p:sp>
    </p:spTree>
    <p:extLst>
      <p:ext uri="{BB962C8B-B14F-4D97-AF65-F5344CB8AC3E}">
        <p14:creationId xmlns:p14="http://schemas.microsoft.com/office/powerpoint/2010/main" val="1572602431"/>
      </p:ext>
    </p:extLst>
  </p:cSld>
  <p:clrMapOvr>
    <a:masterClrMapping/>
  </p:clrMapOvr>
  <p:timing>
    <p:tnLst>
      <p:par>
        <p:cTn id="1" dur="indefinite" restart="never" nodeType="tmRoot"/>
      </p:par>
    </p:tnLst>
  </p:timing>
  <p:hf hdr="0" dt="0" ftr="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cSld name="15_Title and Body (with Multimedia Box)">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98" y="1838325"/>
            <a:ext cx="11010900" cy="4343400"/>
          </a:xfrm>
          <a:prstGeom prst="rect"/>
        </p:spPr>
        <p:txBody>
          <a:bodyPr>
            <a:normAutofit/>
          </a:bodyPr>
          <a:lstStyle>
            <a:lvl1pPr marL="365760" indent="-365760">
              <a:lnSpc>
                <a:spcPct val="100000"/>
              </a:lnSpc>
              <a:defRPr sz="2800" baseline="0">
                <a:solidFill>
                  <a:srgbClr val="2E2925"/>
                </a:solidFill>
                <a:latin typeface="Arial" panose="020b0604020202020204" pitchFamily="34" charset="0"/>
              </a:defRPr>
            </a:lvl1pPr>
            <a:lvl2pPr marL="731520" indent="-365760">
              <a:lnSpc>
                <a:spcPct val="100000"/>
              </a:lnSpc>
              <a:spcBef>
                <a:spcPts val="600"/>
              </a:spcBef>
              <a:defRPr sz="2400" baseline="0">
                <a:solidFill>
                  <a:srgbClr val="2E2925"/>
                </a:solidFill>
                <a:latin typeface="Arial" panose="020b0604020202020204" pitchFamily="34" charset="0"/>
              </a:defRPr>
            </a:lvl2pPr>
            <a:lvl3pPr marL="1097280" indent="-365760">
              <a:lnSpc>
                <a:spcPct val="100000"/>
              </a:lnSpc>
              <a:spcBef>
                <a:spcPts val="600"/>
              </a:spcBef>
              <a:defRPr sz="2000" baseline="0">
                <a:solidFill>
                  <a:srgbClr val="2E2925"/>
                </a:solidFill>
                <a:latin typeface="Arial" panose="020b0604020202020204" pitchFamily="34" charset="0"/>
              </a:defRPr>
            </a:lvl3pPr>
            <a:lvl4pPr marL="1463040" indent="-365760">
              <a:lnSpc>
                <a:spcPct val="100000"/>
              </a:lnSpc>
              <a:spcBef>
                <a:spcPts val="600"/>
              </a:spcBef>
              <a:defRPr sz="1800" baseline="0">
                <a:solidFill>
                  <a:srgbClr val="2E2925"/>
                </a:solidFill>
                <a:latin typeface="Arial" panose="020b0604020202020204" pitchFamily="34" charset="0"/>
              </a:defRPr>
            </a:lvl4pPr>
            <a:lvl5pPr marL="1828800" indent="-365760">
              <a:lnSpc>
                <a:spcPct val="100000"/>
              </a:lnSpc>
              <a:spcBef>
                <a:spcPts val="600"/>
              </a:spcBef>
              <a:defRPr sz="1800" baseline="0">
                <a:solidFill>
                  <a:srgbClr val="2E2925"/>
                </a:solidFill>
                <a:latin typeface="Arial" panose="020b0604020202020204" pitchFamily="34" charset="0"/>
              </a:defRPr>
            </a:lvl5pPr>
          </a:lstStyle>
          <a:p>
            <a:pPr lvl="0"/>
            <a:r>
              <a:rPr lang="fr-FR" dirty="1" smtClean="0"/>
              <a:t>Modifiez les styles du texte du masque</a:t>
            </a:r>
          </a:p>
          <a:p>
            <a:pPr lvl="1"/>
            <a:r>
              <a:rPr lang="fr-FR" dirty="1" smtClean="0"/>
              <a:t>Deuxième niveau</a:t>
            </a:r>
          </a:p>
          <a:p>
            <a:pPr lvl="2"/>
            <a:r>
              <a:rPr lang="fr-FR" dirty="1" smtClean="0"/>
              <a:t>Troisième niveau</a:t>
            </a:r>
          </a:p>
          <a:p>
            <a:pPr lvl="3"/>
            <a:r>
              <a:rPr lang="fr-FR" dirty="1" smtClean="0"/>
              <a:t>Quatrième niveau</a:t>
            </a:r>
          </a:p>
          <a:p>
            <a:pPr lvl="4"/>
            <a:r>
              <a:rPr lang="fr-FR" dirty="1" smtClean="0"/>
              <a:t>Cinquième niveau</a:t>
            </a:r>
            <a:endParaRPr lang="en-US"/>
          </a:p>
        </p:txBody>
      </p:sp>
      <p:sp>
        <p:nvSpPr>
          <p:cNvPr id="18" name="Title 21"/>
          <p:cNvSpPr>
            <a:spLocks noGrp="1"/>
          </p:cNvSpPr>
          <p:nvPr>
            <p:ph type="title"/>
          </p:nvPr>
        </p:nvSpPr>
        <p:spPr>
          <a:xfrm>
            <a:off x="571499" y="1135062"/>
            <a:ext cx="11010899" cy="703263"/>
          </a:xfrm>
          <a:prstGeom prst="rect"/>
        </p:spPr>
        <p:txBody>
          <a:bodyPr anchor="t" anchorCtr="0"/>
          <a:lstStyle>
            <a:lvl1pPr algn="l">
              <a:defRPr sz="3600" b="1" i="0" cap="none" baseline="0">
                <a:solidFill>
                  <a:srgbClr val="58595B"/>
                </a:solidFill>
                <a:latin typeface="Arial" panose="020b0604020202020204" pitchFamily="34" charset="0"/>
              </a:defRPr>
            </a:lvl1pPr>
          </a:lstStyle>
          <a:p>
            <a:r>
              <a:rPr lang="fr-FR" dirty="1" smtClean="0"/>
              <a:t>Modifiez le style du titre</a:t>
            </a:r>
            <a:endParaRPr lang="en-US"/>
          </a:p>
        </p:txBody>
      </p:sp>
    </p:spTree>
    <p:extLst>
      <p:ext uri="{BB962C8B-B14F-4D97-AF65-F5344CB8AC3E}">
        <p14:creationId xmlns:p14="http://schemas.microsoft.com/office/powerpoint/2010/main" val="3232111776"/>
      </p:ext>
    </p:extLst>
  </p:cSld>
  <p:clrMapOvr>
    <a:masterClrMapping/>
  </p:clrMapOvr>
  <p:timing>
    <p:tnLst>
      <p:par>
        <p:cTn id="1" dur="indefinite" restart="never" nodeType="tmRoot"/>
      </p:par>
    </p:tnLst>
  </p:timing>
  <p:hf hdr="0" dt="0" ftr="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cSld name="16_Title and Body (with Multimedia Box)">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98" y="1838325"/>
            <a:ext cx="11010900" cy="4343400"/>
          </a:xfrm>
          <a:prstGeom prst="rect"/>
        </p:spPr>
        <p:txBody>
          <a:bodyPr>
            <a:normAutofit/>
          </a:bodyPr>
          <a:lstStyle>
            <a:lvl1pPr marL="365760" indent="-365760">
              <a:lnSpc>
                <a:spcPct val="100000"/>
              </a:lnSpc>
              <a:defRPr sz="2800" baseline="0">
                <a:solidFill>
                  <a:srgbClr val="2E2925"/>
                </a:solidFill>
                <a:latin typeface="Arial" panose="020b0604020202020204" pitchFamily="34" charset="0"/>
              </a:defRPr>
            </a:lvl1pPr>
            <a:lvl2pPr marL="731520" indent="-365760">
              <a:lnSpc>
                <a:spcPct val="100000"/>
              </a:lnSpc>
              <a:spcBef>
                <a:spcPts val="600"/>
              </a:spcBef>
              <a:defRPr sz="2400" baseline="0">
                <a:solidFill>
                  <a:srgbClr val="2E2925"/>
                </a:solidFill>
                <a:latin typeface="Arial" panose="020b0604020202020204" pitchFamily="34" charset="0"/>
              </a:defRPr>
            </a:lvl2pPr>
            <a:lvl3pPr marL="1097280" indent="-365760">
              <a:lnSpc>
                <a:spcPct val="100000"/>
              </a:lnSpc>
              <a:spcBef>
                <a:spcPts val="600"/>
              </a:spcBef>
              <a:defRPr sz="2000" baseline="0">
                <a:solidFill>
                  <a:srgbClr val="2E2925"/>
                </a:solidFill>
                <a:latin typeface="Arial" panose="020b0604020202020204" pitchFamily="34" charset="0"/>
              </a:defRPr>
            </a:lvl3pPr>
            <a:lvl4pPr marL="1463040" indent="-365760">
              <a:lnSpc>
                <a:spcPct val="100000"/>
              </a:lnSpc>
              <a:spcBef>
                <a:spcPts val="600"/>
              </a:spcBef>
              <a:defRPr sz="1800" baseline="0">
                <a:solidFill>
                  <a:srgbClr val="2E2925"/>
                </a:solidFill>
                <a:latin typeface="Arial" panose="020b0604020202020204" pitchFamily="34" charset="0"/>
              </a:defRPr>
            </a:lvl4pPr>
            <a:lvl5pPr marL="1828800" indent="-365760">
              <a:lnSpc>
                <a:spcPct val="100000"/>
              </a:lnSpc>
              <a:spcBef>
                <a:spcPts val="600"/>
              </a:spcBef>
              <a:defRPr sz="1800" baseline="0">
                <a:solidFill>
                  <a:srgbClr val="2E2925"/>
                </a:solidFill>
                <a:latin typeface="Arial" panose="020b0604020202020204" pitchFamily="34" charset="0"/>
              </a:defRPr>
            </a:lvl5pPr>
          </a:lstStyle>
          <a:p>
            <a:pPr lvl="0"/>
            <a:r>
              <a:rPr lang="fr-FR" dirty="1" smtClean="0"/>
              <a:t>Modifiez les styles du texte du masque</a:t>
            </a:r>
          </a:p>
          <a:p>
            <a:pPr lvl="1"/>
            <a:r>
              <a:rPr lang="fr-FR" dirty="1" smtClean="0"/>
              <a:t>Deuxième niveau</a:t>
            </a:r>
          </a:p>
          <a:p>
            <a:pPr lvl="2"/>
            <a:r>
              <a:rPr lang="fr-FR" dirty="1" smtClean="0"/>
              <a:t>Troisième niveau</a:t>
            </a:r>
          </a:p>
          <a:p>
            <a:pPr lvl="3"/>
            <a:r>
              <a:rPr lang="fr-FR" dirty="1" smtClean="0"/>
              <a:t>Quatrième niveau</a:t>
            </a:r>
          </a:p>
          <a:p>
            <a:pPr lvl="4"/>
            <a:r>
              <a:rPr lang="fr-FR" dirty="1" smtClean="0"/>
              <a:t>Cinquième niveau</a:t>
            </a:r>
            <a:endParaRPr lang="en-US"/>
          </a:p>
        </p:txBody>
      </p:sp>
      <p:sp>
        <p:nvSpPr>
          <p:cNvPr id="18" name="Title 21"/>
          <p:cNvSpPr>
            <a:spLocks noGrp="1"/>
          </p:cNvSpPr>
          <p:nvPr>
            <p:ph type="title"/>
          </p:nvPr>
        </p:nvSpPr>
        <p:spPr>
          <a:xfrm>
            <a:off x="571499" y="1135062"/>
            <a:ext cx="11010899" cy="703263"/>
          </a:xfrm>
          <a:prstGeom prst="rect"/>
        </p:spPr>
        <p:txBody>
          <a:bodyPr anchor="t" anchorCtr="0"/>
          <a:lstStyle>
            <a:lvl1pPr algn="l">
              <a:defRPr sz="3600" b="1" i="0" cap="none" baseline="0">
                <a:solidFill>
                  <a:srgbClr val="58595B"/>
                </a:solidFill>
                <a:latin typeface="Arial" panose="020b0604020202020204" pitchFamily="34" charset="0"/>
              </a:defRPr>
            </a:lvl1pPr>
          </a:lstStyle>
          <a:p>
            <a:r>
              <a:rPr lang="fr-FR" dirty="1" smtClean="0"/>
              <a:t>Modifiez le style du titre</a:t>
            </a:r>
            <a:endParaRPr lang="en-US"/>
          </a:p>
        </p:txBody>
      </p:sp>
    </p:spTree>
    <p:extLst>
      <p:ext uri="{BB962C8B-B14F-4D97-AF65-F5344CB8AC3E}">
        <p14:creationId xmlns:p14="http://schemas.microsoft.com/office/powerpoint/2010/main" val="1073136074"/>
      </p:ext>
    </p:extLst>
  </p:cSld>
  <p:clrMapOvr>
    <a:masterClrMapping/>
  </p:clrMapOvr>
  <p:timing>
    <p:tnLst>
      <p:par>
        <p:cTn id="1" dur="indefinite" restart="never" nodeType="tmRoot"/>
      </p:par>
    </p:tnLst>
  </p:timing>
  <p:hf hdr="0" dt="0" ftr="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cSld name="17_Title and Body (with Multimedia Box)">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98" y="1838325"/>
            <a:ext cx="11010900" cy="4343400"/>
          </a:xfrm>
          <a:prstGeom prst="rect"/>
        </p:spPr>
        <p:txBody>
          <a:bodyPr>
            <a:normAutofit/>
          </a:bodyPr>
          <a:lstStyle>
            <a:lvl1pPr marL="365760" indent="-365760">
              <a:lnSpc>
                <a:spcPct val="100000"/>
              </a:lnSpc>
              <a:defRPr sz="2800" baseline="0">
                <a:solidFill>
                  <a:srgbClr val="2E2925"/>
                </a:solidFill>
                <a:latin typeface="Arial" panose="020b0604020202020204" pitchFamily="34" charset="0"/>
              </a:defRPr>
            </a:lvl1pPr>
            <a:lvl2pPr marL="731520" indent="-365760">
              <a:lnSpc>
                <a:spcPct val="100000"/>
              </a:lnSpc>
              <a:spcBef>
                <a:spcPts val="600"/>
              </a:spcBef>
              <a:defRPr sz="2400" baseline="0">
                <a:solidFill>
                  <a:srgbClr val="2E2925"/>
                </a:solidFill>
                <a:latin typeface="Arial" panose="020b0604020202020204" pitchFamily="34" charset="0"/>
              </a:defRPr>
            </a:lvl2pPr>
            <a:lvl3pPr marL="1097280" indent="-365760">
              <a:lnSpc>
                <a:spcPct val="100000"/>
              </a:lnSpc>
              <a:spcBef>
                <a:spcPts val="600"/>
              </a:spcBef>
              <a:defRPr sz="2000" baseline="0">
                <a:solidFill>
                  <a:srgbClr val="2E2925"/>
                </a:solidFill>
                <a:latin typeface="Arial" panose="020b0604020202020204" pitchFamily="34" charset="0"/>
              </a:defRPr>
            </a:lvl3pPr>
            <a:lvl4pPr marL="1463040" indent="-365760">
              <a:lnSpc>
                <a:spcPct val="100000"/>
              </a:lnSpc>
              <a:spcBef>
                <a:spcPts val="600"/>
              </a:spcBef>
              <a:defRPr sz="1800" baseline="0">
                <a:solidFill>
                  <a:srgbClr val="2E2925"/>
                </a:solidFill>
                <a:latin typeface="Arial" panose="020b0604020202020204" pitchFamily="34" charset="0"/>
              </a:defRPr>
            </a:lvl4pPr>
            <a:lvl5pPr marL="1828800" indent="-365760">
              <a:lnSpc>
                <a:spcPct val="100000"/>
              </a:lnSpc>
              <a:spcBef>
                <a:spcPts val="600"/>
              </a:spcBef>
              <a:defRPr sz="1800" baseline="0">
                <a:solidFill>
                  <a:srgbClr val="2E2925"/>
                </a:solidFill>
                <a:latin typeface="Arial" panose="020b0604020202020204" pitchFamily="34" charset="0"/>
              </a:defRPr>
            </a:lvl5pPr>
          </a:lstStyle>
          <a:p>
            <a:pPr lvl="0"/>
            <a:r>
              <a:rPr lang="fr-FR" dirty="1" smtClean="0"/>
              <a:t>Modifiez les styles du texte du masque</a:t>
            </a:r>
          </a:p>
          <a:p>
            <a:pPr lvl="1"/>
            <a:r>
              <a:rPr lang="fr-FR" dirty="1" smtClean="0"/>
              <a:t>Deuxième niveau</a:t>
            </a:r>
          </a:p>
          <a:p>
            <a:pPr lvl="2"/>
            <a:r>
              <a:rPr lang="fr-FR" dirty="1" smtClean="0"/>
              <a:t>Troisième niveau</a:t>
            </a:r>
          </a:p>
          <a:p>
            <a:pPr lvl="3"/>
            <a:r>
              <a:rPr lang="fr-FR" dirty="1" smtClean="0"/>
              <a:t>Quatrième niveau</a:t>
            </a:r>
          </a:p>
          <a:p>
            <a:pPr lvl="4"/>
            <a:r>
              <a:rPr lang="fr-FR" dirty="1" smtClean="0"/>
              <a:t>Cinquième niveau</a:t>
            </a:r>
            <a:endParaRPr lang="en-US"/>
          </a:p>
        </p:txBody>
      </p:sp>
      <p:sp>
        <p:nvSpPr>
          <p:cNvPr id="18" name="Title 21"/>
          <p:cNvSpPr>
            <a:spLocks noGrp="1"/>
          </p:cNvSpPr>
          <p:nvPr>
            <p:ph type="title"/>
          </p:nvPr>
        </p:nvSpPr>
        <p:spPr>
          <a:xfrm>
            <a:off x="571499" y="1135062"/>
            <a:ext cx="11010899" cy="703263"/>
          </a:xfrm>
          <a:prstGeom prst="rect"/>
        </p:spPr>
        <p:txBody>
          <a:bodyPr anchor="t" anchorCtr="0"/>
          <a:lstStyle>
            <a:lvl1pPr algn="l">
              <a:defRPr sz="3600" b="1" i="0" cap="none" baseline="0">
                <a:solidFill>
                  <a:srgbClr val="58595B"/>
                </a:solidFill>
                <a:latin typeface="Arial" panose="020b0604020202020204" pitchFamily="34" charset="0"/>
              </a:defRPr>
            </a:lvl1pPr>
          </a:lstStyle>
          <a:p>
            <a:r>
              <a:rPr lang="fr-FR" dirty="1" smtClean="0"/>
              <a:t>Modifiez le style du titre</a:t>
            </a:r>
            <a:endParaRPr lang="en-US"/>
          </a:p>
        </p:txBody>
      </p:sp>
    </p:spTree>
    <p:extLst>
      <p:ext uri="{BB962C8B-B14F-4D97-AF65-F5344CB8AC3E}">
        <p14:creationId xmlns:p14="http://schemas.microsoft.com/office/powerpoint/2010/main" val="856227683"/>
      </p:ext>
    </p:extLst>
  </p:cSld>
  <p:clrMapOvr>
    <a:masterClrMapping/>
  </p:clrMapOvr>
  <p:timing>
    <p:tnLst>
      <p:par>
        <p:cTn id="1" dur="indefinite" restart="never" nodeType="tmRoot"/>
      </p:par>
    </p:tnLst>
  </p:timing>
  <p:hf hdr="0" dt="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BBD168A-6244-47B1-9794-8ABC20A906FE}" type="slidenum">
              <a:rPr lang="en-US" altLang="en-US">
                <a:solidFill>
                  <a:srgbClr val="000000"/>
                </a:solidFill>
              </a:rPr>
              <a:t>‹#›</a:t>
            </a:fld>
          </a:p>
        </p:txBody>
      </p:sp>
    </p:spTree>
    <p:extLst>
      <p:ext uri="{BB962C8B-B14F-4D97-AF65-F5344CB8AC3E}">
        <p14:creationId xmlns:p14="http://schemas.microsoft.com/office/powerpoint/2010/main" val="2360962433"/>
      </p:ext>
    </p:extLst>
  </p:cSld>
  <p:clrMapOvr>
    <a:masterClrMapping/>
  </p:clrMapOvr>
  <p:transition spd="med">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cSld name="18_Title and Body (with Multimedia Box)">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98" y="1838325"/>
            <a:ext cx="11010900" cy="4343400"/>
          </a:xfrm>
          <a:prstGeom prst="rect"/>
        </p:spPr>
        <p:txBody>
          <a:bodyPr>
            <a:normAutofit/>
          </a:bodyPr>
          <a:lstStyle>
            <a:lvl1pPr marL="365760" indent="-365760">
              <a:lnSpc>
                <a:spcPct val="100000"/>
              </a:lnSpc>
              <a:defRPr sz="2800" baseline="0">
                <a:solidFill>
                  <a:srgbClr val="2E2925"/>
                </a:solidFill>
                <a:latin typeface="Arial" panose="020b0604020202020204" pitchFamily="34" charset="0"/>
              </a:defRPr>
            </a:lvl1pPr>
            <a:lvl2pPr marL="731520" indent="-365760">
              <a:lnSpc>
                <a:spcPct val="100000"/>
              </a:lnSpc>
              <a:spcBef>
                <a:spcPts val="600"/>
              </a:spcBef>
              <a:defRPr sz="2400" baseline="0">
                <a:solidFill>
                  <a:srgbClr val="2E2925"/>
                </a:solidFill>
                <a:latin typeface="Arial" panose="020b0604020202020204" pitchFamily="34" charset="0"/>
              </a:defRPr>
            </a:lvl2pPr>
            <a:lvl3pPr marL="1097280" indent="-365760">
              <a:lnSpc>
                <a:spcPct val="100000"/>
              </a:lnSpc>
              <a:spcBef>
                <a:spcPts val="600"/>
              </a:spcBef>
              <a:defRPr sz="2000" baseline="0">
                <a:solidFill>
                  <a:srgbClr val="2E2925"/>
                </a:solidFill>
                <a:latin typeface="Arial" panose="020b0604020202020204" pitchFamily="34" charset="0"/>
              </a:defRPr>
            </a:lvl3pPr>
            <a:lvl4pPr marL="1463040" indent="-365760">
              <a:lnSpc>
                <a:spcPct val="100000"/>
              </a:lnSpc>
              <a:spcBef>
                <a:spcPts val="600"/>
              </a:spcBef>
              <a:defRPr sz="1800" baseline="0">
                <a:solidFill>
                  <a:srgbClr val="2E2925"/>
                </a:solidFill>
                <a:latin typeface="Arial" panose="020b0604020202020204" pitchFamily="34" charset="0"/>
              </a:defRPr>
            </a:lvl4pPr>
            <a:lvl5pPr marL="1828800" indent="-365760">
              <a:lnSpc>
                <a:spcPct val="100000"/>
              </a:lnSpc>
              <a:spcBef>
                <a:spcPts val="600"/>
              </a:spcBef>
              <a:defRPr sz="1800" baseline="0">
                <a:solidFill>
                  <a:srgbClr val="2E2925"/>
                </a:solidFill>
                <a:latin typeface="Arial" panose="020b0604020202020204" pitchFamily="34" charset="0"/>
              </a:defRPr>
            </a:lvl5pPr>
          </a:lstStyle>
          <a:p>
            <a:pPr lvl="0"/>
            <a:r>
              <a:rPr lang="fr-FR" dirty="1" smtClean="0"/>
              <a:t>Modifiez les styles du texte du masque</a:t>
            </a:r>
          </a:p>
          <a:p>
            <a:pPr lvl="1"/>
            <a:r>
              <a:rPr lang="fr-FR" dirty="1" smtClean="0"/>
              <a:t>Deuxième niveau</a:t>
            </a:r>
          </a:p>
          <a:p>
            <a:pPr lvl="2"/>
            <a:r>
              <a:rPr lang="fr-FR" dirty="1" smtClean="0"/>
              <a:t>Troisième niveau</a:t>
            </a:r>
          </a:p>
          <a:p>
            <a:pPr lvl="3"/>
            <a:r>
              <a:rPr lang="fr-FR" dirty="1" smtClean="0"/>
              <a:t>Quatrième niveau</a:t>
            </a:r>
          </a:p>
          <a:p>
            <a:pPr lvl="4"/>
            <a:r>
              <a:rPr lang="fr-FR" dirty="1" smtClean="0"/>
              <a:t>Cinquième niveau</a:t>
            </a:r>
            <a:endParaRPr lang="en-US"/>
          </a:p>
        </p:txBody>
      </p:sp>
      <p:sp>
        <p:nvSpPr>
          <p:cNvPr id="18" name="Title 21"/>
          <p:cNvSpPr>
            <a:spLocks noGrp="1"/>
          </p:cNvSpPr>
          <p:nvPr>
            <p:ph type="title"/>
          </p:nvPr>
        </p:nvSpPr>
        <p:spPr>
          <a:xfrm>
            <a:off x="571499" y="1135062"/>
            <a:ext cx="11010899" cy="703263"/>
          </a:xfrm>
          <a:prstGeom prst="rect"/>
        </p:spPr>
        <p:txBody>
          <a:bodyPr anchor="t" anchorCtr="0"/>
          <a:lstStyle>
            <a:lvl1pPr algn="l">
              <a:defRPr sz="3600" b="1" i="0" cap="none" baseline="0">
                <a:solidFill>
                  <a:srgbClr val="58595B"/>
                </a:solidFill>
                <a:latin typeface="Arial" panose="020b0604020202020204" pitchFamily="34" charset="0"/>
              </a:defRPr>
            </a:lvl1pPr>
          </a:lstStyle>
          <a:p>
            <a:r>
              <a:rPr lang="fr-FR" dirty="1" smtClean="0"/>
              <a:t>Modifiez le style du titre</a:t>
            </a:r>
            <a:endParaRPr lang="en-US"/>
          </a:p>
        </p:txBody>
      </p:sp>
    </p:spTree>
    <p:extLst>
      <p:ext uri="{BB962C8B-B14F-4D97-AF65-F5344CB8AC3E}">
        <p14:creationId xmlns:p14="http://schemas.microsoft.com/office/powerpoint/2010/main" val="1513890723"/>
      </p:ext>
    </p:extLst>
  </p:cSld>
  <p:clrMapOvr>
    <a:masterClrMapping/>
  </p:clrMapOvr>
  <p:timing>
    <p:tnLst>
      <p:par>
        <p:cTn id="1" dur="indefinite" restart="never" nodeType="tmRoot"/>
      </p:par>
    </p:tnLst>
  </p:timing>
  <p:hf hdr="0" dt="0" ftr="0"/>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cSld name="19_Title and Body (with Multimedia Box)">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98" y="1838325"/>
            <a:ext cx="11010900" cy="4343400"/>
          </a:xfrm>
          <a:prstGeom prst="rect"/>
        </p:spPr>
        <p:txBody>
          <a:bodyPr>
            <a:normAutofit/>
          </a:bodyPr>
          <a:lstStyle>
            <a:lvl1pPr marL="365760" indent="-365760">
              <a:lnSpc>
                <a:spcPct val="100000"/>
              </a:lnSpc>
              <a:defRPr sz="2800" baseline="0">
                <a:solidFill>
                  <a:srgbClr val="2E2925"/>
                </a:solidFill>
                <a:latin typeface="Arial" panose="020b0604020202020204" pitchFamily="34" charset="0"/>
              </a:defRPr>
            </a:lvl1pPr>
            <a:lvl2pPr marL="731520" indent="-365760">
              <a:lnSpc>
                <a:spcPct val="100000"/>
              </a:lnSpc>
              <a:spcBef>
                <a:spcPts val="600"/>
              </a:spcBef>
              <a:defRPr sz="2400" baseline="0">
                <a:solidFill>
                  <a:srgbClr val="2E2925"/>
                </a:solidFill>
                <a:latin typeface="Arial" panose="020b0604020202020204" pitchFamily="34" charset="0"/>
              </a:defRPr>
            </a:lvl2pPr>
            <a:lvl3pPr marL="1097280" indent="-365760">
              <a:lnSpc>
                <a:spcPct val="100000"/>
              </a:lnSpc>
              <a:spcBef>
                <a:spcPts val="600"/>
              </a:spcBef>
              <a:defRPr sz="2000" baseline="0">
                <a:solidFill>
                  <a:srgbClr val="2E2925"/>
                </a:solidFill>
                <a:latin typeface="Arial" panose="020b0604020202020204" pitchFamily="34" charset="0"/>
              </a:defRPr>
            </a:lvl3pPr>
            <a:lvl4pPr marL="1463040" indent="-365760">
              <a:lnSpc>
                <a:spcPct val="100000"/>
              </a:lnSpc>
              <a:spcBef>
                <a:spcPts val="600"/>
              </a:spcBef>
              <a:defRPr sz="1800" baseline="0">
                <a:solidFill>
                  <a:srgbClr val="2E2925"/>
                </a:solidFill>
                <a:latin typeface="Arial" panose="020b0604020202020204" pitchFamily="34" charset="0"/>
              </a:defRPr>
            </a:lvl4pPr>
            <a:lvl5pPr marL="1828800" indent="-365760">
              <a:lnSpc>
                <a:spcPct val="100000"/>
              </a:lnSpc>
              <a:spcBef>
                <a:spcPts val="600"/>
              </a:spcBef>
              <a:defRPr sz="1800" baseline="0">
                <a:solidFill>
                  <a:srgbClr val="2E2925"/>
                </a:solidFill>
                <a:latin typeface="Arial" panose="020b0604020202020204" pitchFamily="34" charset="0"/>
              </a:defRPr>
            </a:lvl5pPr>
          </a:lstStyle>
          <a:p>
            <a:pPr lvl="0"/>
            <a:r>
              <a:rPr lang="fr-FR" dirty="1" smtClean="0"/>
              <a:t>Modifiez les styles du texte du masque</a:t>
            </a:r>
          </a:p>
          <a:p>
            <a:pPr lvl="1"/>
            <a:r>
              <a:rPr lang="fr-FR" dirty="1" smtClean="0"/>
              <a:t>Deuxième niveau</a:t>
            </a:r>
          </a:p>
          <a:p>
            <a:pPr lvl="2"/>
            <a:r>
              <a:rPr lang="fr-FR" dirty="1" smtClean="0"/>
              <a:t>Troisième niveau</a:t>
            </a:r>
          </a:p>
          <a:p>
            <a:pPr lvl="3"/>
            <a:r>
              <a:rPr lang="fr-FR" dirty="1" smtClean="0"/>
              <a:t>Quatrième niveau</a:t>
            </a:r>
          </a:p>
          <a:p>
            <a:pPr lvl="4"/>
            <a:r>
              <a:rPr lang="fr-FR" dirty="1" smtClean="0"/>
              <a:t>Cinquième niveau</a:t>
            </a:r>
            <a:endParaRPr lang="en-US"/>
          </a:p>
        </p:txBody>
      </p:sp>
      <p:sp>
        <p:nvSpPr>
          <p:cNvPr id="18" name="Title 21"/>
          <p:cNvSpPr>
            <a:spLocks noGrp="1"/>
          </p:cNvSpPr>
          <p:nvPr>
            <p:ph type="title"/>
          </p:nvPr>
        </p:nvSpPr>
        <p:spPr>
          <a:xfrm>
            <a:off x="571499" y="1135062"/>
            <a:ext cx="11010899" cy="703263"/>
          </a:xfrm>
          <a:prstGeom prst="rect"/>
        </p:spPr>
        <p:txBody>
          <a:bodyPr anchor="t" anchorCtr="0"/>
          <a:lstStyle>
            <a:lvl1pPr algn="l">
              <a:defRPr sz="3600" b="1" i="0" cap="none" baseline="0">
                <a:solidFill>
                  <a:srgbClr val="58595B"/>
                </a:solidFill>
                <a:latin typeface="Arial" panose="020b0604020202020204" pitchFamily="34" charset="0"/>
              </a:defRPr>
            </a:lvl1pPr>
          </a:lstStyle>
          <a:p>
            <a:r>
              <a:rPr lang="fr-FR" dirty="1" smtClean="0"/>
              <a:t>Modifiez le style du titre</a:t>
            </a:r>
            <a:endParaRPr lang="en-US"/>
          </a:p>
        </p:txBody>
      </p:sp>
    </p:spTree>
    <p:extLst>
      <p:ext uri="{BB962C8B-B14F-4D97-AF65-F5344CB8AC3E}">
        <p14:creationId xmlns:p14="http://schemas.microsoft.com/office/powerpoint/2010/main" val="1035773949"/>
      </p:ext>
    </p:extLst>
  </p:cSld>
  <p:clrMapOvr>
    <a:masterClrMapping/>
  </p:clrMapOvr>
  <p:timing>
    <p:tnLst>
      <p:par>
        <p:cTn id="1" dur="indefinite" restart="never" nodeType="tmRoot"/>
      </p:par>
    </p:tnLst>
  </p:timing>
  <p:hf hdr="0" dt="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231638D-2AE4-4391-A3F0-6B178A13F37A}" type="slidenum">
              <a:rPr lang="en-US" altLang="en-US">
                <a:solidFill>
                  <a:srgbClr val="000000"/>
                </a:solidFill>
              </a:rPr>
              <a:t>‹#›</a:t>
            </a:fld>
          </a:p>
        </p:txBody>
      </p:sp>
    </p:spTree>
    <p:extLst>
      <p:ext uri="{BB962C8B-B14F-4D97-AF65-F5344CB8AC3E}">
        <p14:creationId xmlns:p14="http://schemas.microsoft.com/office/powerpoint/2010/main" val="895407561"/>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5D0F55D-1499-4B50-BDC7-2A5736135325}" type="slidenum">
              <a:rPr lang="en-US" altLang="en-US">
                <a:solidFill>
                  <a:srgbClr val="000000"/>
                </a:solidFill>
              </a:rPr>
              <a:t>‹#›</a:t>
            </a:fld>
          </a:p>
        </p:txBody>
      </p:sp>
      <p:sp>
        <p:nvSpPr>
          <p:cNvPr id="2" name="Title 1"/>
          <p:cNvSpPr>
            <a:spLocks noGrp="1"/>
          </p:cNvSpPr>
          <p:nvPr>
            <p:ph type="title"/>
          </p:nvPr>
        </p:nvSpPr>
        <p:spPr>
          <a:xfrm>
            <a:off x="840318" y="457200"/>
            <a:ext cx="3932767" cy="1600200"/>
          </a:xfrm>
        </p:spPr>
        <p:txBody>
          <a:bodyPr anchor="b"/>
          <a:lstStyle>
            <a:lvl1pPr>
              <a:defRPr sz="3200"/>
            </a:lvl1pPr>
          </a:lstStyle>
          <a:p>
            <a:r>
              <a:rPr lang="en-US" dirty="1"/>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Click to edit Master text styles</a:t>
            </a:r>
          </a:p>
        </p:txBody>
      </p:sp>
    </p:spTree>
    <p:extLst>
      <p:ext uri="{BB962C8B-B14F-4D97-AF65-F5344CB8AC3E}">
        <p14:creationId xmlns:p14="http://schemas.microsoft.com/office/powerpoint/2010/main" val="3928522019"/>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9D30A3C-1353-4A3F-A170-577771B4599F}" type="slidenum">
              <a:rPr lang="en-US" altLang="en-US">
                <a:solidFill>
                  <a:srgbClr val="000000"/>
                </a:solidFill>
              </a:rPr>
              <a:t>‹#›</a:t>
            </a:fld>
          </a:p>
        </p:txBody>
      </p:sp>
      <p:sp>
        <p:nvSpPr>
          <p:cNvPr id="2" name="Title 1"/>
          <p:cNvSpPr>
            <a:spLocks noGrp="1"/>
          </p:cNvSpPr>
          <p:nvPr>
            <p:ph type="title"/>
          </p:nvPr>
        </p:nvSpPr>
        <p:spPr>
          <a:xfrm>
            <a:off x="840318" y="457200"/>
            <a:ext cx="3932767" cy="1600200"/>
          </a:xfrm>
        </p:spPr>
        <p:txBody>
          <a:bodyPr anchor="b"/>
          <a:lstStyle>
            <a:lvl1pPr>
              <a:defRPr sz="3200"/>
            </a:lvl1pPr>
          </a:lstStyle>
          <a:p>
            <a:r>
              <a:rPr lang="en-US" dirty="1"/>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Click to edit Master text styles</a:t>
            </a:r>
          </a:p>
        </p:txBody>
      </p:sp>
    </p:spTree>
    <p:extLst>
      <p:ext uri="{BB962C8B-B14F-4D97-AF65-F5344CB8AC3E}">
        <p14:creationId xmlns:p14="http://schemas.microsoft.com/office/powerpoint/2010/main" val="1158643373"/>
      </p:ext>
    </p:extLst>
  </p:cSld>
  <p:clrMapOvr>
    <a:masterClrMapping/>
  </p:clrMapOvr>
  <p:transition spd="med">
    <p:fade/>
  </p:transition>
  <p:timing>
    <p:tnLst>
      <p:par>
        <p:cTn id="1" dur="indefinite" restart="never" nodeType="tmRoot"/>
      </p:par>
    </p:tnLs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theme" Target="../theme/theme4.xml" /><Relationship Id="rId14" Type="http://schemas.openxmlformats.org/officeDocument/2006/relationships/image" Target="../media/image11.emf"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3.xml" /><Relationship Id="rId10" Type="http://schemas.openxmlformats.org/officeDocument/2006/relationships/slideLayout" Target="../slideLayouts/slideLayout22.xml" /><Relationship Id="rId11" Type="http://schemas.openxmlformats.org/officeDocument/2006/relationships/slideLayout" Target="../slideLayouts/slideLayout23.xml" /><Relationship Id="rId12" Type="http://schemas.openxmlformats.org/officeDocument/2006/relationships/slideLayout" Target="../slideLayouts/slideLayout24.xml" /><Relationship Id="rId13" Type="http://schemas.openxmlformats.org/officeDocument/2006/relationships/theme" Target="../theme/theme3.xml" /><Relationship Id="rId14" Type="http://schemas.openxmlformats.org/officeDocument/2006/relationships/image" Target="../media/image11.emf" /><Relationship Id="rId2" Type="http://schemas.openxmlformats.org/officeDocument/2006/relationships/slideLayout" Target="../slideLayouts/slideLayout14.xml" /><Relationship Id="rId3" Type="http://schemas.openxmlformats.org/officeDocument/2006/relationships/slideLayout" Target="../slideLayouts/slideLayout15.xml" /><Relationship Id="rId4" Type="http://schemas.openxmlformats.org/officeDocument/2006/relationships/slideLayout" Target="../slideLayouts/slideLayout16.xml" /><Relationship Id="rId5" Type="http://schemas.openxmlformats.org/officeDocument/2006/relationships/slideLayout" Target="../slideLayouts/slideLayout17.xml" /><Relationship Id="rId6" Type="http://schemas.openxmlformats.org/officeDocument/2006/relationships/slideLayout" Target="../slideLayouts/slideLayout18.xml" /><Relationship Id="rId7" Type="http://schemas.openxmlformats.org/officeDocument/2006/relationships/slideLayout" Target="../slideLayouts/slideLayout19.xml" /><Relationship Id="rId8" Type="http://schemas.openxmlformats.org/officeDocument/2006/relationships/slideLayout" Target="../slideLayouts/slideLayout20.xml" /><Relationship Id="rId9" Type="http://schemas.openxmlformats.org/officeDocument/2006/relationships/slideLayout" Target="../slideLayouts/slideLayout21.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25.xml" /><Relationship Id="rId10" Type="http://schemas.openxmlformats.org/officeDocument/2006/relationships/slideLayout" Target="../slideLayouts/slideLayout34.xml" /><Relationship Id="rId11" Type="http://schemas.openxmlformats.org/officeDocument/2006/relationships/slideLayout" Target="../slideLayouts/slideLayout35.xml" /><Relationship Id="rId12" Type="http://schemas.openxmlformats.org/officeDocument/2006/relationships/slideLayout" Target="../slideLayouts/slideLayout36.xml" /><Relationship Id="rId13" Type="http://schemas.openxmlformats.org/officeDocument/2006/relationships/slideLayout" Target="../slideLayouts/slideLayout37.xml" /><Relationship Id="rId14" Type="http://schemas.openxmlformats.org/officeDocument/2006/relationships/slideLayout" Target="../slideLayouts/slideLayout38.xml" /><Relationship Id="rId15" Type="http://schemas.openxmlformats.org/officeDocument/2006/relationships/slideLayout" Target="../slideLayouts/slideLayout39.xml" /><Relationship Id="rId16" Type="http://schemas.openxmlformats.org/officeDocument/2006/relationships/slideLayout" Target="../slideLayouts/slideLayout40.xml" /><Relationship Id="rId17" Type="http://schemas.openxmlformats.org/officeDocument/2006/relationships/slideLayout" Target="../slideLayouts/slideLayout41.xml" /><Relationship Id="rId18" Type="http://schemas.openxmlformats.org/officeDocument/2006/relationships/slideLayout" Target="../slideLayouts/slideLayout42.xml" /><Relationship Id="rId19" Type="http://schemas.openxmlformats.org/officeDocument/2006/relationships/slideLayout" Target="../slideLayouts/slideLayout43.xml" /><Relationship Id="rId2" Type="http://schemas.openxmlformats.org/officeDocument/2006/relationships/slideLayout" Target="../slideLayouts/slideLayout26.xml" /><Relationship Id="rId20" Type="http://schemas.openxmlformats.org/officeDocument/2006/relationships/slideLayout" Target="../slideLayouts/slideLayout44.xml" /><Relationship Id="rId21" Type="http://schemas.openxmlformats.org/officeDocument/2006/relationships/slideLayout" Target="../slideLayouts/slideLayout45.xml" /><Relationship Id="rId22" Type="http://schemas.openxmlformats.org/officeDocument/2006/relationships/slideLayout" Target="../slideLayouts/slideLayout46.xml" /><Relationship Id="rId23" Type="http://schemas.openxmlformats.org/officeDocument/2006/relationships/slideLayout" Target="../slideLayouts/slideLayout47.xml" /><Relationship Id="rId24" Type="http://schemas.openxmlformats.org/officeDocument/2006/relationships/slideLayout" Target="../slideLayouts/slideLayout48.xml" /><Relationship Id="rId25" Type="http://schemas.openxmlformats.org/officeDocument/2006/relationships/slideLayout" Target="../slideLayouts/slideLayout49.xml" /><Relationship Id="rId26" Type="http://schemas.openxmlformats.org/officeDocument/2006/relationships/slideLayout" Target="../slideLayouts/slideLayout50.xml" /><Relationship Id="rId27" Type="http://schemas.openxmlformats.org/officeDocument/2006/relationships/slideLayout" Target="../slideLayouts/slideLayout51.xml" /><Relationship Id="rId28" Type="http://schemas.openxmlformats.org/officeDocument/2006/relationships/slideLayout" Target="../slideLayouts/slideLayout52.xml" /><Relationship Id="rId29" Type="http://schemas.openxmlformats.org/officeDocument/2006/relationships/slideLayout" Target="../slideLayouts/slideLayout53.xml" /><Relationship Id="rId3" Type="http://schemas.openxmlformats.org/officeDocument/2006/relationships/slideLayout" Target="../slideLayouts/slideLayout27.xml" /><Relationship Id="rId30" Type="http://schemas.openxmlformats.org/officeDocument/2006/relationships/slideLayout" Target="../slideLayouts/slideLayout54.xml" /><Relationship Id="rId31" Type="http://schemas.openxmlformats.org/officeDocument/2006/relationships/slideLayout" Target="../slideLayouts/slideLayout55.xml" /><Relationship Id="rId32" Type="http://schemas.openxmlformats.org/officeDocument/2006/relationships/slideLayout" Target="../slideLayouts/slideLayout56.xml" /><Relationship Id="rId33" Type="http://schemas.openxmlformats.org/officeDocument/2006/relationships/slideLayout" Target="../slideLayouts/slideLayout57.xml" /><Relationship Id="rId34" Type="http://schemas.openxmlformats.org/officeDocument/2006/relationships/slideLayout" Target="../slideLayouts/slideLayout58.xml" /><Relationship Id="rId35" Type="http://schemas.openxmlformats.org/officeDocument/2006/relationships/slideLayout" Target="../slideLayouts/slideLayout59.xml" /><Relationship Id="rId36" Type="http://schemas.openxmlformats.org/officeDocument/2006/relationships/slideLayout" Target="../slideLayouts/slideLayout60.xml" /><Relationship Id="rId37" Type="http://schemas.openxmlformats.org/officeDocument/2006/relationships/slideLayout" Target="../slideLayouts/slideLayout61.xml" /><Relationship Id="rId38" Type="http://schemas.openxmlformats.org/officeDocument/2006/relationships/theme" Target="../theme/theme1.xml" /><Relationship Id="rId39" Type="http://schemas.openxmlformats.org/officeDocument/2006/relationships/image" Target="../media/image1.jpeg" /><Relationship Id="rId4" Type="http://schemas.openxmlformats.org/officeDocument/2006/relationships/slideLayout" Target="../slideLayouts/slideLayout28.xml" /><Relationship Id="rId40" Type="http://schemas.openxmlformats.org/officeDocument/2006/relationships/image" Target="../media/image2.png" /><Relationship Id="rId41" Type="http://schemas.openxmlformats.org/officeDocument/2006/relationships/image" Target="../media/image3.png" /><Relationship Id="rId5" Type="http://schemas.openxmlformats.org/officeDocument/2006/relationships/slideLayout" Target="../slideLayouts/slideLayout29.xml" /><Relationship Id="rId6" Type="http://schemas.openxmlformats.org/officeDocument/2006/relationships/slideLayout" Target="../slideLayouts/slideLayout30.xml" /><Relationship Id="rId7" Type="http://schemas.openxmlformats.org/officeDocument/2006/relationships/slideLayout" Target="../slideLayouts/slideLayout31.xml" /><Relationship Id="rId8" Type="http://schemas.openxmlformats.org/officeDocument/2006/relationships/slideLayout" Target="../slideLayouts/slideLayout32.xml" /><Relationship Id="rId9" Type="http://schemas.openxmlformats.org/officeDocument/2006/relationships/slideLayout" Target="../slideLayouts/slideLayout33.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name="">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92667" y="376238"/>
            <a:ext cx="10972800" cy="609600"/>
          </a:xfrm>
          <a:prstGeom prst="rect"/>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bodyPr>
          <a:lstStyle/>
          <a:p>
            <a:pPr lvl="0"/>
            <a:r>
              <a:rPr lang="en-US" altLang="en-US" dirty="1"/>
              <a:t>CLICK TO EDIT MASTER TITLE STYLE</a:t>
            </a:r>
          </a:p>
        </p:txBody>
      </p:sp>
      <p:sp>
        <p:nvSpPr>
          <p:cNvPr id="6147" name="Rectangle 3"/>
          <p:cNvSpPr>
            <a:spLocks noGrp="1" noChangeArrowheads="1"/>
          </p:cNvSpPr>
          <p:nvPr>
            <p:ph type="body" idx="1"/>
          </p:nvPr>
        </p:nvSpPr>
        <p:spPr>
          <a:xfrm>
            <a:off x="609600" y="1600201"/>
            <a:ext cx="10972800" cy="4119563"/>
          </a:xfrm>
          <a:prstGeom prst="rect"/>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bodyPr>
          <a:lstStyle/>
          <a:p>
            <a:pPr lvl="0"/>
            <a:r>
              <a:rPr lang="en-US" altLang="en-US" dirty="1"/>
              <a:t>Click to edit Master text styles</a:t>
            </a:r>
          </a:p>
          <a:p>
            <a:pPr lvl="1"/>
            <a:r>
              <a:rPr lang="en-US" altLang="en-US" dirty="1"/>
              <a:t>Second level</a:t>
            </a:r>
          </a:p>
          <a:p>
            <a:pPr lvl="2"/>
            <a:r>
              <a:rPr lang="en-US" altLang="en-US" dirty="1"/>
              <a:t>Third level</a:t>
            </a:r>
          </a:p>
          <a:p>
            <a:pPr lvl="3"/>
            <a:r>
              <a:rPr lang="en-US" altLang="en-US" dirty="1"/>
              <a:t>Fourth level</a:t>
            </a:r>
          </a:p>
          <a:p>
            <a:pPr lvl="4"/>
            <a:r>
              <a:rPr lang="en-US" altLang="en-US" dirty="1"/>
              <a:t>Fifth level</a:t>
            </a:r>
          </a:p>
        </p:txBody>
      </p:sp>
      <p:sp>
        <p:nvSpPr>
          <p:cNvPr id="6151" name="Rectangle 7"/>
          <p:cNvSpPr>
            <a:spLocks noChangeArrowheads="1"/>
          </p:cNvSpPr>
          <p:nvPr/>
        </p:nvSpPr>
        <p:spPr>
          <a:xfrm>
            <a:off x="0" y="5740401"/>
            <a:ext cx="12192000" cy="136525"/>
          </a:xfrm>
          <a:prstGeom prst="rect"/>
          <a:solidFill>
            <a:srgbClr val="E58E1A"/>
          </a:solidFill>
          <a:ln w="9525">
            <a:solidFill>
              <a:srgbClr val="E58E1A"/>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800" b="1">
              <a:solidFill>
                <a:srgbClr val="000000"/>
              </a:solidFill>
            </a:endParaRPr>
          </a:p>
        </p:txBody>
      </p:sp>
      <p:pic>
        <p:nvPicPr>
          <p:cNvPr id="6152" name="Picture 8"/>
          <p:cNvPicPr>
            <a:picLocks noChangeAspect="1" noChangeArrowheads="1"/>
          </p:cNvPicPr>
          <p:nvPr/>
        </p:nvPicPr>
        <p:blipFill>
          <a:blip r:embed="rId14"/>
          <a:srcRect/>
          <a:stretch>
            <a:fillRect/>
          </a:stretch>
        </p:blipFill>
        <p:spPr>
          <a:xfrm>
            <a:off x="8401052" y="5975351"/>
            <a:ext cx="3204633" cy="595313"/>
          </a:xfrm>
          <a:prstGeom prst="rect"/>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 uri="{91240B29-F687-4F45-9708-019B960494DF}">
              <a14:hiddenLine xmlns:a14="http://schemas.microsoft.com/office/drawing/2010/main" w="9525">
                <a:solidFill>
                  <a:schemeClr val="tx1"/>
                </a:solidFill>
                <a:miter lim="800000"/>
                <a:headEnd/>
                <a:tailEnd/>
              </a14:hiddenLine>
            </a:ext>
          </a:extLst>
        </p:spPr>
      </p:pic>
      <p:sp>
        <p:nvSpPr>
          <p:cNvPr id="6148" name="Rectangle 4"/>
          <p:cNvSpPr>
            <a:spLocks noGrp="1" noChangeArrowheads="1"/>
          </p:cNvSpPr>
          <p:nvPr>
            <p:ph type="dt" sz="half" idx="2"/>
          </p:nvPr>
        </p:nvSpPr>
        <p:spPr>
          <a:xfrm>
            <a:off x="609600" y="6245225"/>
            <a:ext cx="2844800" cy="476250"/>
          </a:xfrm>
          <a:prstGeom prst="rect"/>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bodyPr>
          <a:lstStyle>
            <a:lvl1pPr algn="l">
              <a:defRPr sz="1400" b="0"/>
            </a:lvl1pPr>
          </a:lstStyle>
          <a:p>
            <a:pPr fontAlgn="base">
              <a:spcBef>
                <a:spcPct val="0"/>
              </a:spcBef>
              <a:spcAft>
                <a:spcPct val="0"/>
              </a:spcAft>
            </a:pPr>
            <a:endParaRPr lang="en-US" altLang="en-US">
              <a:solidFill>
                <a:srgbClr val="000000"/>
              </a:solidFill>
            </a:endParaRPr>
          </a:p>
        </p:txBody>
      </p:sp>
      <p:sp>
        <p:nvSpPr>
          <p:cNvPr id="6149" name="Rectangle 5"/>
          <p:cNvSpPr>
            <a:spLocks noGrp="1" noChangeArrowheads="1"/>
          </p:cNvSpPr>
          <p:nvPr>
            <p:ph type="ftr" sz="quarter" idx="3"/>
          </p:nvPr>
        </p:nvSpPr>
        <p:spPr>
          <a:xfrm>
            <a:off x="4165600" y="6245225"/>
            <a:ext cx="3860800" cy="476250"/>
          </a:xfrm>
          <a:prstGeom prst="rect"/>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bodyPr>
          <a:lstStyle>
            <a:lvl1pPr>
              <a:defRPr sz="1400" b="0"/>
            </a:lvl1pPr>
          </a:lstStyle>
          <a:p>
            <a:pPr algn="ctr" fontAlgn="base">
              <a:spcBef>
                <a:spcPct val="0"/>
              </a:spcBef>
              <a:spcAft>
                <a:spcPct val="0"/>
              </a:spcAft>
            </a:pPr>
            <a:endParaRPr lang="en-US" altLang="en-US">
              <a:solidFill>
                <a:srgbClr val="000000"/>
              </a:solidFill>
            </a:endParaRPr>
          </a:p>
        </p:txBody>
      </p:sp>
      <p:sp>
        <p:nvSpPr>
          <p:cNvPr id="6150" name="Rectangle 6"/>
          <p:cNvSpPr>
            <a:spLocks noGrp="1" noChangeArrowheads="1"/>
          </p:cNvSpPr>
          <p:nvPr>
            <p:ph type="sldNum" sz="quarter" idx="4"/>
          </p:nvPr>
        </p:nvSpPr>
        <p:spPr>
          <a:xfrm>
            <a:off x="9262533" y="6334125"/>
            <a:ext cx="2844800" cy="476250"/>
          </a:xfrm>
          <a:prstGeom prst="rect"/>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bodyPr>
          <a:lstStyle>
            <a:lvl1pPr algn="r">
              <a:defRPr sz="1400" b="0"/>
            </a:lvl1pPr>
          </a:lstStyle>
          <a:p>
            <a:pPr fontAlgn="base">
              <a:spcBef>
                <a:spcPct val="0"/>
              </a:spcBef>
              <a:spcAft>
                <a:spcPct val="0"/>
              </a:spcAft>
            </a:pPr>
            <a:fld id="{6BD476A6-5C81-4F15-8E01-01B33E2F5BF9}" type="slidenum">
              <a:rPr lang="en-US" altLang="en-US" smtClean="0">
                <a:solidFill>
                  <a:srgbClr val="000000"/>
                </a:solidFill>
              </a:rPr>
              <a:t>‹#›</a:t>
            </a:fld>
            <a:endParaRPr lang="en-US" altLang="en-US">
              <a:solidFill>
                <a:srgbClr val="000000"/>
              </a:solidFill>
            </a:endParaRPr>
          </a:p>
        </p:txBody>
      </p:sp>
    </p:spTree>
    <p:extLst>
      <p:ext uri="{BB962C8B-B14F-4D97-AF65-F5344CB8AC3E}">
        <p14:creationId xmlns:p14="http://schemas.microsoft.com/office/powerpoint/2010/main" val="224470250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transition spd="med">
    <p:fade/>
  </p:transition>
  <p:timing>
    <p:tnLst>
      <p:par>
        <p:cTn id="1" dur="indefinite" restart="never" nodeType="tmRoot"/>
      </p:par>
    </p:tnLst>
  </p:timing>
  <p:hf hdr="0" dt="0" ftr="0"/>
  <p:txStyles>
    <p:titleStyle>
      <a:lvl1pPr algn="l" fontAlgn="base" rtl="0">
        <a:spcBef>
          <a:spcPct val="0"/>
        </a:spcBef>
        <a:spcAft>
          <a:spcPct val="0"/>
        </a:spcAft>
        <a:defRPr sz="3200" b="1" kern="1200">
          <a:solidFill>
            <a:srgbClr val="D87C15"/>
          </a:solidFill>
          <a:latin typeface="+mj-lt"/>
          <a:ea typeface="+mj-ea"/>
          <a:cs typeface="+mj-cs"/>
        </a:defRPr>
      </a:lvl1pPr>
      <a:lvl2pPr algn="l" fontAlgn="base" rtl="0">
        <a:spcBef>
          <a:spcPct val="0"/>
        </a:spcBef>
        <a:spcAft>
          <a:spcPct val="0"/>
        </a:spcAft>
        <a:defRPr sz="3200" b="1">
          <a:solidFill>
            <a:srgbClr val="D87C15"/>
          </a:solidFill>
          <a:latin typeface="Arial" panose="020b0604020202020204" pitchFamily="34" charset="0"/>
        </a:defRPr>
      </a:lvl2pPr>
      <a:lvl3pPr algn="l" fontAlgn="base" rtl="0">
        <a:spcBef>
          <a:spcPct val="0"/>
        </a:spcBef>
        <a:spcAft>
          <a:spcPct val="0"/>
        </a:spcAft>
        <a:defRPr sz="3200" b="1">
          <a:solidFill>
            <a:srgbClr val="D87C15"/>
          </a:solidFill>
          <a:latin typeface="Arial" panose="020b0604020202020204" pitchFamily="34" charset="0"/>
        </a:defRPr>
      </a:lvl3pPr>
      <a:lvl4pPr algn="l" fontAlgn="base" rtl="0">
        <a:spcBef>
          <a:spcPct val="0"/>
        </a:spcBef>
        <a:spcAft>
          <a:spcPct val="0"/>
        </a:spcAft>
        <a:defRPr sz="3200" b="1">
          <a:solidFill>
            <a:srgbClr val="D87C15"/>
          </a:solidFill>
          <a:latin typeface="Arial" panose="020b0604020202020204" pitchFamily="34" charset="0"/>
        </a:defRPr>
      </a:lvl4pPr>
      <a:lvl5pPr algn="l" fontAlgn="base" rtl="0">
        <a:spcBef>
          <a:spcPct val="0"/>
        </a:spcBef>
        <a:spcAft>
          <a:spcPct val="0"/>
        </a:spcAft>
        <a:defRPr sz="3200" b="1">
          <a:solidFill>
            <a:srgbClr val="D87C15"/>
          </a:solidFill>
          <a:latin typeface="Arial" panose="020b0604020202020204" pitchFamily="34" charset="0"/>
        </a:defRPr>
      </a:lvl5pPr>
      <a:lvl6pPr marL="457200" algn="l" fontAlgn="base" rtl="0">
        <a:spcBef>
          <a:spcPct val="0"/>
        </a:spcBef>
        <a:spcAft>
          <a:spcPct val="0"/>
        </a:spcAft>
        <a:defRPr sz="3200" b="1">
          <a:solidFill>
            <a:srgbClr val="D87C15"/>
          </a:solidFill>
          <a:latin typeface="Arial" panose="020b0604020202020204" pitchFamily="34" charset="0"/>
        </a:defRPr>
      </a:lvl6pPr>
      <a:lvl7pPr marL="914400" algn="l" fontAlgn="base" rtl="0">
        <a:spcBef>
          <a:spcPct val="0"/>
        </a:spcBef>
        <a:spcAft>
          <a:spcPct val="0"/>
        </a:spcAft>
        <a:defRPr sz="3200" b="1">
          <a:solidFill>
            <a:srgbClr val="D87C15"/>
          </a:solidFill>
          <a:latin typeface="Arial" panose="020b0604020202020204" pitchFamily="34" charset="0"/>
        </a:defRPr>
      </a:lvl7pPr>
      <a:lvl8pPr marL="1371600" algn="l" fontAlgn="base" rtl="0">
        <a:spcBef>
          <a:spcPct val="0"/>
        </a:spcBef>
        <a:spcAft>
          <a:spcPct val="0"/>
        </a:spcAft>
        <a:defRPr sz="3200" b="1">
          <a:solidFill>
            <a:srgbClr val="D87C15"/>
          </a:solidFill>
          <a:latin typeface="Arial" panose="020b0604020202020204" pitchFamily="34" charset="0"/>
        </a:defRPr>
      </a:lvl8pPr>
      <a:lvl9pPr marL="1828800" algn="l" fontAlgn="base" rtl="0">
        <a:spcBef>
          <a:spcPct val="0"/>
        </a:spcBef>
        <a:spcAft>
          <a:spcPct val="0"/>
        </a:spcAft>
        <a:defRPr sz="3200" b="1">
          <a:solidFill>
            <a:srgbClr val="D87C15"/>
          </a:solidFill>
          <a:latin typeface="Arial" panose="020b0604020202020204" pitchFamily="34" charset="0"/>
        </a:defRPr>
      </a:lvl9pPr>
    </p:titleStyle>
    <p:bodyStyle>
      <a:lvl1pPr marL="342900" indent="-342900" algn="l" fontAlgn="base" rtl="0">
        <a:spcBef>
          <a:spcPct val="50000"/>
        </a:spcBef>
        <a:spcAft>
          <a:spcPct val="0"/>
        </a:spcAft>
        <a:buChar char="•"/>
        <a:defRPr sz="2800" kern="1200">
          <a:solidFill>
            <a:schemeClr val="tx1"/>
          </a:solidFill>
          <a:latin typeface="+mn-lt"/>
          <a:ea typeface="+mn-ea"/>
          <a:cs typeface="+mn-cs"/>
        </a:defRPr>
      </a:lvl1pPr>
      <a:lvl2pPr marL="742950" indent="-285750" algn="l" fontAlgn="base" rtl="0">
        <a:spcBef>
          <a:spcPct val="35000"/>
        </a:spcBef>
        <a:spcAft>
          <a:spcPct val="0"/>
        </a:spcAft>
        <a:buChar char="–"/>
        <a:defRPr sz="2400" kern="1200">
          <a:solidFill>
            <a:schemeClr val="tx1"/>
          </a:solidFill>
          <a:latin typeface="+mn-lt"/>
          <a:ea typeface="+mn-ea"/>
          <a:cs typeface="+mn-cs"/>
        </a:defRPr>
      </a:lvl2pPr>
      <a:lvl3pPr marL="1143000" indent="-228600" algn="l" fontAlgn="base" rtl="0">
        <a:spcBef>
          <a:spcPct val="25000"/>
        </a:spcBef>
        <a:spcAft>
          <a:spcPct val="0"/>
        </a:spcAft>
        <a:buChar char="•"/>
        <a:defRPr sz="2000" kern="1200">
          <a:solidFill>
            <a:schemeClr val="tx1"/>
          </a:solidFill>
          <a:latin typeface="+mn-lt"/>
          <a:ea typeface="+mn-ea"/>
          <a:cs typeface="+mn-cs"/>
        </a:defRPr>
      </a:lvl3pPr>
      <a:lvl4pPr marL="1600200" indent="-228600" algn="l" fontAlgn="base" rtl="0">
        <a:spcBef>
          <a:spcPct val="25000"/>
        </a:spcBef>
        <a:spcAft>
          <a:spcPct val="0"/>
        </a:spcAft>
        <a:buChar char="–"/>
        <a:defRPr sz="2000" kern="1200">
          <a:solidFill>
            <a:schemeClr val="tx1"/>
          </a:solidFill>
          <a:latin typeface="+mn-lt"/>
          <a:ea typeface="+mn-ea"/>
          <a:cs typeface="+mn-cs"/>
        </a:defRPr>
      </a:lvl4pPr>
      <a:lvl5pPr marL="2057400" indent="-228600" algn="l" fontAlgn="base" rtl="0">
        <a:spcBef>
          <a:spcPct val="25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name="">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92667" y="376238"/>
            <a:ext cx="10972800" cy="609600"/>
          </a:xfrm>
          <a:prstGeom prst="rect"/>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bodyPr>
          <a:lstStyle/>
          <a:p>
            <a:pPr lvl="0"/>
            <a:r>
              <a:rPr lang="en-US" altLang="en-US" dirty="1"/>
              <a:t>CLICK TO EDIT MASTER TITLE STYLE</a:t>
            </a:r>
          </a:p>
        </p:txBody>
      </p:sp>
      <p:sp>
        <p:nvSpPr>
          <p:cNvPr id="6147" name="Rectangle 3"/>
          <p:cNvSpPr>
            <a:spLocks noGrp="1" noChangeArrowheads="1"/>
          </p:cNvSpPr>
          <p:nvPr>
            <p:ph type="body" idx="1"/>
          </p:nvPr>
        </p:nvSpPr>
        <p:spPr>
          <a:xfrm>
            <a:off x="609600" y="1600201"/>
            <a:ext cx="10972800" cy="4119563"/>
          </a:xfrm>
          <a:prstGeom prst="rect"/>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bodyPr>
          <a:lstStyle/>
          <a:p>
            <a:pPr lvl="0"/>
            <a:r>
              <a:rPr lang="en-US" altLang="en-US" dirty="1"/>
              <a:t>Click to edit Master text styles</a:t>
            </a:r>
          </a:p>
          <a:p>
            <a:pPr lvl="1"/>
            <a:r>
              <a:rPr lang="en-US" altLang="en-US" dirty="1"/>
              <a:t>Second level</a:t>
            </a:r>
          </a:p>
          <a:p>
            <a:pPr lvl="2"/>
            <a:r>
              <a:rPr lang="en-US" altLang="en-US" dirty="1"/>
              <a:t>Third level</a:t>
            </a:r>
          </a:p>
          <a:p>
            <a:pPr lvl="3"/>
            <a:r>
              <a:rPr lang="en-US" altLang="en-US" dirty="1"/>
              <a:t>Fourth level</a:t>
            </a:r>
          </a:p>
          <a:p>
            <a:pPr lvl="4"/>
            <a:r>
              <a:rPr lang="en-US" altLang="en-US" dirty="1"/>
              <a:t>Fifth level</a:t>
            </a:r>
          </a:p>
        </p:txBody>
      </p:sp>
      <p:sp>
        <p:nvSpPr>
          <p:cNvPr id="6151" name="Rectangle 7"/>
          <p:cNvSpPr>
            <a:spLocks noChangeArrowheads="1"/>
          </p:cNvSpPr>
          <p:nvPr/>
        </p:nvSpPr>
        <p:spPr>
          <a:xfrm>
            <a:off x="0" y="5740401"/>
            <a:ext cx="12192000" cy="136525"/>
          </a:xfrm>
          <a:prstGeom prst="rect"/>
          <a:solidFill>
            <a:srgbClr val="E58E1A"/>
          </a:solidFill>
          <a:ln w="9525">
            <a:solidFill>
              <a:srgbClr val="E58E1A"/>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800" b="1">
              <a:solidFill>
                <a:srgbClr val="000000"/>
              </a:solidFill>
            </a:endParaRPr>
          </a:p>
        </p:txBody>
      </p:sp>
      <p:pic>
        <p:nvPicPr>
          <p:cNvPr id="6152" name="Picture 8"/>
          <p:cNvPicPr>
            <a:picLocks noChangeAspect="1" noChangeArrowheads="1"/>
          </p:cNvPicPr>
          <p:nvPr/>
        </p:nvPicPr>
        <p:blipFill>
          <a:blip r:embed="rId14"/>
          <a:srcRect/>
          <a:stretch>
            <a:fillRect/>
          </a:stretch>
        </p:blipFill>
        <p:spPr>
          <a:xfrm>
            <a:off x="8401052" y="5975351"/>
            <a:ext cx="3204633" cy="595313"/>
          </a:xfrm>
          <a:prstGeom prst="rect"/>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 uri="{91240B29-F687-4F45-9708-019B960494DF}">
              <a14:hiddenLine xmlns:a14="http://schemas.microsoft.com/office/drawing/2010/main" w="9525">
                <a:solidFill>
                  <a:schemeClr val="tx1"/>
                </a:solidFill>
                <a:miter lim="800000"/>
                <a:headEnd/>
                <a:tailEnd/>
              </a14:hiddenLine>
            </a:ext>
          </a:extLst>
        </p:spPr>
      </p:pic>
      <p:sp>
        <p:nvSpPr>
          <p:cNvPr id="6148" name="Rectangle 4"/>
          <p:cNvSpPr>
            <a:spLocks noGrp="1" noChangeArrowheads="1"/>
          </p:cNvSpPr>
          <p:nvPr>
            <p:ph type="dt" sz="half" idx="2"/>
          </p:nvPr>
        </p:nvSpPr>
        <p:spPr>
          <a:xfrm>
            <a:off x="609600" y="6245225"/>
            <a:ext cx="2844800" cy="476250"/>
          </a:xfrm>
          <a:prstGeom prst="rect"/>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bodyPr>
          <a:lstStyle>
            <a:lvl1pPr algn="l">
              <a:defRPr sz="1400" b="0"/>
            </a:lvl1pPr>
          </a:lstStyle>
          <a:p>
            <a:pPr fontAlgn="base">
              <a:spcBef>
                <a:spcPct val="0"/>
              </a:spcBef>
              <a:spcAft>
                <a:spcPct val="0"/>
              </a:spcAft>
            </a:pPr>
            <a:endParaRPr lang="en-US" altLang="en-US">
              <a:solidFill>
                <a:srgbClr val="000000"/>
              </a:solidFill>
            </a:endParaRPr>
          </a:p>
        </p:txBody>
      </p:sp>
      <p:sp>
        <p:nvSpPr>
          <p:cNvPr id="6149" name="Rectangle 5"/>
          <p:cNvSpPr>
            <a:spLocks noGrp="1" noChangeArrowheads="1"/>
          </p:cNvSpPr>
          <p:nvPr>
            <p:ph type="ftr" sz="quarter" idx="3"/>
          </p:nvPr>
        </p:nvSpPr>
        <p:spPr>
          <a:xfrm>
            <a:off x="4165600" y="6245225"/>
            <a:ext cx="3860800" cy="476250"/>
          </a:xfrm>
          <a:prstGeom prst="rect"/>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bodyPr>
          <a:lstStyle>
            <a:lvl1pPr>
              <a:defRPr sz="1400" b="0"/>
            </a:lvl1pPr>
          </a:lstStyle>
          <a:p>
            <a:pPr algn="ctr" fontAlgn="base">
              <a:spcBef>
                <a:spcPct val="0"/>
              </a:spcBef>
              <a:spcAft>
                <a:spcPct val="0"/>
              </a:spcAft>
            </a:pPr>
            <a:endParaRPr lang="en-US" altLang="en-US">
              <a:solidFill>
                <a:srgbClr val="000000"/>
              </a:solidFill>
            </a:endParaRPr>
          </a:p>
        </p:txBody>
      </p:sp>
      <p:sp>
        <p:nvSpPr>
          <p:cNvPr id="6150" name="Rectangle 6"/>
          <p:cNvSpPr>
            <a:spLocks noGrp="1" noChangeArrowheads="1"/>
          </p:cNvSpPr>
          <p:nvPr>
            <p:ph type="sldNum" sz="quarter" idx="4"/>
          </p:nvPr>
        </p:nvSpPr>
        <p:spPr>
          <a:xfrm>
            <a:off x="9262533" y="6334125"/>
            <a:ext cx="2844800" cy="476250"/>
          </a:xfrm>
          <a:prstGeom prst="rect"/>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bodyPr>
          <a:lstStyle>
            <a:lvl1pPr algn="r">
              <a:defRPr sz="1400" b="0"/>
            </a:lvl1pPr>
          </a:lstStyle>
          <a:p>
            <a:pPr fontAlgn="base">
              <a:spcBef>
                <a:spcPct val="0"/>
              </a:spcBef>
              <a:spcAft>
                <a:spcPct val="0"/>
              </a:spcAft>
            </a:pPr>
            <a:fld id="{6BD476A6-5C81-4F15-8E01-01B33E2F5BF9}" type="slidenum">
              <a:rPr lang="en-US" altLang="en-US" smtClean="0">
                <a:solidFill>
                  <a:srgbClr val="000000"/>
                </a:solidFill>
              </a:rPr>
              <a:t>‹#›</a:t>
            </a:fld>
            <a:endParaRPr lang="en-US" altLang="en-US">
              <a:solidFill>
                <a:srgbClr val="000000"/>
              </a:solidFill>
            </a:endParaRPr>
          </a:p>
        </p:txBody>
      </p:sp>
    </p:spTree>
    <p:extLst>
      <p:ext uri="{BB962C8B-B14F-4D97-AF65-F5344CB8AC3E}">
        <p14:creationId xmlns:p14="http://schemas.microsoft.com/office/powerpoint/2010/main" val="1267537264"/>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transition spd="med">
    <p:fade/>
  </p:transition>
  <p:timing>
    <p:tnLst>
      <p:par>
        <p:cTn id="1" dur="indefinite" restart="never" nodeType="tmRoot"/>
      </p:par>
    </p:tnLst>
  </p:timing>
  <p:hf hdr="0" dt="0" ftr="0"/>
  <p:txStyles>
    <p:titleStyle>
      <a:lvl1pPr algn="l" fontAlgn="base" rtl="0">
        <a:spcBef>
          <a:spcPct val="0"/>
        </a:spcBef>
        <a:spcAft>
          <a:spcPct val="0"/>
        </a:spcAft>
        <a:defRPr sz="3200" b="1" kern="1200">
          <a:solidFill>
            <a:srgbClr val="D87C15"/>
          </a:solidFill>
          <a:latin typeface="+mj-lt"/>
          <a:ea typeface="+mj-ea"/>
          <a:cs typeface="+mj-cs"/>
        </a:defRPr>
      </a:lvl1pPr>
      <a:lvl2pPr algn="l" fontAlgn="base" rtl="0">
        <a:spcBef>
          <a:spcPct val="0"/>
        </a:spcBef>
        <a:spcAft>
          <a:spcPct val="0"/>
        </a:spcAft>
        <a:defRPr sz="3200" b="1">
          <a:solidFill>
            <a:srgbClr val="D87C15"/>
          </a:solidFill>
          <a:latin typeface="Arial" panose="020b0604020202020204" pitchFamily="34" charset="0"/>
        </a:defRPr>
      </a:lvl2pPr>
      <a:lvl3pPr algn="l" fontAlgn="base" rtl="0">
        <a:spcBef>
          <a:spcPct val="0"/>
        </a:spcBef>
        <a:spcAft>
          <a:spcPct val="0"/>
        </a:spcAft>
        <a:defRPr sz="3200" b="1">
          <a:solidFill>
            <a:srgbClr val="D87C15"/>
          </a:solidFill>
          <a:latin typeface="Arial" panose="020b0604020202020204" pitchFamily="34" charset="0"/>
        </a:defRPr>
      </a:lvl3pPr>
      <a:lvl4pPr algn="l" fontAlgn="base" rtl="0">
        <a:spcBef>
          <a:spcPct val="0"/>
        </a:spcBef>
        <a:spcAft>
          <a:spcPct val="0"/>
        </a:spcAft>
        <a:defRPr sz="3200" b="1">
          <a:solidFill>
            <a:srgbClr val="D87C15"/>
          </a:solidFill>
          <a:latin typeface="Arial" panose="020b0604020202020204" pitchFamily="34" charset="0"/>
        </a:defRPr>
      </a:lvl4pPr>
      <a:lvl5pPr algn="l" fontAlgn="base" rtl="0">
        <a:spcBef>
          <a:spcPct val="0"/>
        </a:spcBef>
        <a:spcAft>
          <a:spcPct val="0"/>
        </a:spcAft>
        <a:defRPr sz="3200" b="1">
          <a:solidFill>
            <a:srgbClr val="D87C15"/>
          </a:solidFill>
          <a:latin typeface="Arial" panose="020b0604020202020204" pitchFamily="34" charset="0"/>
        </a:defRPr>
      </a:lvl5pPr>
      <a:lvl6pPr marL="457200" algn="l" fontAlgn="base" rtl="0">
        <a:spcBef>
          <a:spcPct val="0"/>
        </a:spcBef>
        <a:spcAft>
          <a:spcPct val="0"/>
        </a:spcAft>
        <a:defRPr sz="3200" b="1">
          <a:solidFill>
            <a:srgbClr val="D87C15"/>
          </a:solidFill>
          <a:latin typeface="Arial" panose="020b0604020202020204" pitchFamily="34" charset="0"/>
        </a:defRPr>
      </a:lvl6pPr>
      <a:lvl7pPr marL="914400" algn="l" fontAlgn="base" rtl="0">
        <a:spcBef>
          <a:spcPct val="0"/>
        </a:spcBef>
        <a:spcAft>
          <a:spcPct val="0"/>
        </a:spcAft>
        <a:defRPr sz="3200" b="1">
          <a:solidFill>
            <a:srgbClr val="D87C15"/>
          </a:solidFill>
          <a:latin typeface="Arial" panose="020b0604020202020204" pitchFamily="34" charset="0"/>
        </a:defRPr>
      </a:lvl7pPr>
      <a:lvl8pPr marL="1371600" algn="l" fontAlgn="base" rtl="0">
        <a:spcBef>
          <a:spcPct val="0"/>
        </a:spcBef>
        <a:spcAft>
          <a:spcPct val="0"/>
        </a:spcAft>
        <a:defRPr sz="3200" b="1">
          <a:solidFill>
            <a:srgbClr val="D87C15"/>
          </a:solidFill>
          <a:latin typeface="Arial" panose="020b0604020202020204" pitchFamily="34" charset="0"/>
        </a:defRPr>
      </a:lvl8pPr>
      <a:lvl9pPr marL="1828800" algn="l" fontAlgn="base" rtl="0">
        <a:spcBef>
          <a:spcPct val="0"/>
        </a:spcBef>
        <a:spcAft>
          <a:spcPct val="0"/>
        </a:spcAft>
        <a:defRPr sz="3200" b="1">
          <a:solidFill>
            <a:srgbClr val="D87C15"/>
          </a:solidFill>
          <a:latin typeface="Arial" panose="020b0604020202020204" pitchFamily="34" charset="0"/>
        </a:defRPr>
      </a:lvl9pPr>
    </p:titleStyle>
    <p:bodyStyle>
      <a:lvl1pPr marL="342900" indent="-342900" algn="l" fontAlgn="base" rtl="0">
        <a:spcBef>
          <a:spcPct val="50000"/>
        </a:spcBef>
        <a:spcAft>
          <a:spcPct val="0"/>
        </a:spcAft>
        <a:buChar char="•"/>
        <a:defRPr sz="2800" kern="1200">
          <a:solidFill>
            <a:schemeClr val="tx1"/>
          </a:solidFill>
          <a:latin typeface="+mn-lt"/>
          <a:ea typeface="+mn-ea"/>
          <a:cs typeface="+mn-cs"/>
        </a:defRPr>
      </a:lvl1pPr>
      <a:lvl2pPr marL="742950" indent="-285750" algn="l" fontAlgn="base" rtl="0">
        <a:spcBef>
          <a:spcPct val="35000"/>
        </a:spcBef>
        <a:spcAft>
          <a:spcPct val="0"/>
        </a:spcAft>
        <a:buChar char="–"/>
        <a:defRPr sz="2400" kern="1200">
          <a:solidFill>
            <a:schemeClr val="tx1"/>
          </a:solidFill>
          <a:latin typeface="+mn-lt"/>
          <a:ea typeface="+mn-ea"/>
          <a:cs typeface="+mn-cs"/>
        </a:defRPr>
      </a:lvl2pPr>
      <a:lvl3pPr marL="1143000" indent="-228600" algn="l" fontAlgn="base" rtl="0">
        <a:spcBef>
          <a:spcPct val="25000"/>
        </a:spcBef>
        <a:spcAft>
          <a:spcPct val="0"/>
        </a:spcAft>
        <a:buChar char="•"/>
        <a:defRPr sz="2000" kern="1200">
          <a:solidFill>
            <a:schemeClr val="tx1"/>
          </a:solidFill>
          <a:latin typeface="+mn-lt"/>
          <a:ea typeface="+mn-ea"/>
          <a:cs typeface="+mn-cs"/>
        </a:defRPr>
      </a:lvl3pPr>
      <a:lvl4pPr marL="1600200" indent="-228600" algn="l" fontAlgn="base" rtl="0">
        <a:spcBef>
          <a:spcPct val="25000"/>
        </a:spcBef>
        <a:spcAft>
          <a:spcPct val="0"/>
        </a:spcAft>
        <a:buChar char="–"/>
        <a:defRPr sz="2000" kern="1200">
          <a:solidFill>
            <a:schemeClr val="tx1"/>
          </a:solidFill>
          <a:latin typeface="+mn-lt"/>
          <a:ea typeface="+mn-ea"/>
          <a:cs typeface="+mn-cs"/>
        </a:defRPr>
      </a:lvl4pPr>
      <a:lvl5pPr marL="2057400" indent="-228600" algn="l" fontAlgn="base" rtl="0">
        <a:spcBef>
          <a:spcPct val="25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pic>
        <p:nvPicPr>
          <p:cNvPr id="6" name="Picture 9"/>
          <p:cNvPicPr>
            <a:picLocks noChangeAspect="1"/>
          </p:cNvPicPr>
          <p:nvPr/>
        </p:nvPicPr>
        <p:blipFill>
          <a:blip r:embed="rId39"/>
          <a:srcRect/>
          <a:stretch>
            <a:fillRect/>
          </a:stretch>
        </p:blipFill>
        <p:spPr>
          <a:xfrm>
            <a:off x="0" y="0"/>
            <a:ext cx="12192000" cy="68580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0"/>
          <a:srcRect/>
          <a:stretch>
            <a:fillRect/>
          </a:stretch>
        </p:blipFill>
        <p:spPr>
          <a:xfrm>
            <a:off x="7416801" y="1114550"/>
            <a:ext cx="3056135" cy="1222250"/>
          </a:xfrm>
          <a:prstGeom prst="rect"/>
        </p:spPr>
      </p:pic>
      <p:sp>
        <p:nvSpPr>
          <p:cNvPr id="7" name="Text Box 5"/>
          <p:cNvSpPr txBox="1">
            <a:spLocks noChangeArrowheads="1"/>
          </p:cNvSpPr>
          <p:nvPr/>
        </p:nvSpPr>
        <p:spPr>
          <a:xfrm>
            <a:off x="203200" y="6438900"/>
            <a:ext cx="11785600" cy="184666"/>
          </a:xfrm>
          <a:prstGeom prst="rect"/>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fontAlgn="base" eaLnBrk="0" hangingPunct="0">
              <a:spcBef>
                <a:spcPct val="0"/>
              </a:spcBef>
              <a:spcAft>
                <a:spcPct val="0"/>
              </a:spcAft>
              <a:defRPr b="1">
                <a:solidFill>
                  <a:schemeClr val="tx1"/>
                </a:solidFill>
                <a:latin typeface="Arial" panose="020b0604020202020204" pitchFamily="34" charset="0"/>
              </a:defRPr>
            </a:lvl6pPr>
            <a:lvl7pPr marL="2971800" indent="-228600" fontAlgn="base" eaLnBrk="0" hangingPunct="0">
              <a:spcBef>
                <a:spcPct val="0"/>
              </a:spcBef>
              <a:spcAft>
                <a:spcPct val="0"/>
              </a:spcAft>
              <a:defRPr b="1">
                <a:solidFill>
                  <a:schemeClr val="tx1"/>
                </a:solidFill>
                <a:latin typeface="Arial" panose="020b0604020202020204" pitchFamily="34" charset="0"/>
              </a:defRPr>
            </a:lvl7pPr>
            <a:lvl8pPr marL="3429000" indent="-228600" fontAlgn="base" eaLnBrk="0" hangingPunct="0">
              <a:spcBef>
                <a:spcPct val="0"/>
              </a:spcBef>
              <a:spcAft>
                <a:spcPct val="0"/>
              </a:spcAft>
              <a:defRPr b="1">
                <a:solidFill>
                  <a:schemeClr val="tx1"/>
                </a:solidFill>
                <a:latin typeface="Arial" panose="020b0604020202020204" pitchFamily="34" charset="0"/>
              </a:defRPr>
            </a:lvl8pPr>
            <a:lvl9pPr marL="3886200" indent="-228600" fontAlgn="base" eaLnBrk="0" hangingPunct="0">
              <a:spcBef>
                <a:spcPct val="0"/>
              </a:spcBef>
              <a:spcAft>
                <a:spcPct val="0"/>
              </a:spcAft>
              <a:defRPr b="1">
                <a:solidFill>
                  <a:schemeClr val="tx1"/>
                </a:solidFill>
                <a:latin typeface="Arial" panose="020b0604020202020204" pitchFamily="34" charset="0"/>
              </a:defRPr>
            </a:lvl9pPr>
          </a:lstStyle>
          <a:p>
            <a:pPr algn="ctr" eaLnBrk="1" hangingPunct="1">
              <a:defRPr/>
            </a:pPr>
            <a:r>
              <a:rPr lang="en-US" altLang="en-US" sz="600" b="0" i="0" spc="100" baseline="0" dirty="1" smtClean="0">
                <a:solidFill>
                  <a:schemeClr val="bg1"/>
                </a:solidFill>
                <a:latin typeface="Arial" panose="020b0604020202020204" pitchFamily="34" charset="0"/>
                <a:cs typeface="Arial" panose="020b0604020202020204" pitchFamily="34" charset="0"/>
              </a:rPr>
              <a:t>VANCOUVER     CALGARY     EDMONTON     SASKATOON     REGINA     LONDON     KITCHENER-WATERLOO     GUELPH     TORONTO     VAUGHAN     MARKHAM     MONTRÉAL</a:t>
            </a:r>
          </a:p>
        </p:txBody>
      </p:sp>
      <p:pic>
        <p:nvPicPr>
          <p:cNvPr id="2" name="Picture 1"/>
          <p:cNvPicPr>
            <a:picLocks noChangeAspect="1"/>
          </p:cNvPicPr>
          <p:nvPr/>
        </p:nvPicPr>
        <p:blipFill>
          <a:blip r:embed="rId41"/>
          <a:srcRect/>
          <a:stretch>
            <a:fillRect/>
          </a:stretch>
        </p:blipFill>
        <p:spPr>
          <a:xfrm>
            <a:off x="501053" y="304800"/>
            <a:ext cx="3254083" cy="113640"/>
          </a:xfrm>
          <a:prstGeom prst="rect"/>
        </p:spPr>
      </p:pic>
    </p:spTree>
    <p:extLst>
      <p:ext uri="{BB962C8B-B14F-4D97-AF65-F5344CB8AC3E}">
        <p14:creationId xmlns:p14="http://schemas.microsoft.com/office/powerpoint/2010/main" val="313339436"/>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 id="2147483864" r:id="rId16"/>
    <p:sldLayoutId id="2147483865" r:id="rId17"/>
    <p:sldLayoutId id="2147483866" r:id="rId18"/>
    <p:sldLayoutId id="2147483867" r:id="rId19"/>
    <p:sldLayoutId id="2147483868" r:id="rId20"/>
    <p:sldLayoutId id="2147483869" r:id="rId21"/>
    <p:sldLayoutId id="2147483870" r:id="rId22"/>
    <p:sldLayoutId id="2147483871" r:id="rId23"/>
    <p:sldLayoutId id="2147483872" r:id="rId24"/>
    <p:sldLayoutId id="2147483873" r:id="rId25"/>
    <p:sldLayoutId id="2147483874" r:id="rId26"/>
    <p:sldLayoutId id="2147483875" r:id="rId27"/>
    <p:sldLayoutId id="2147483876" r:id="rId28"/>
    <p:sldLayoutId id="2147483877" r:id="rId29"/>
    <p:sldLayoutId id="2147483878" r:id="rId30"/>
    <p:sldLayoutId id="2147483879" r:id="rId31"/>
    <p:sldLayoutId id="2147483880" r:id="rId32"/>
    <p:sldLayoutId id="2147483881" r:id="rId33"/>
    <p:sldLayoutId id="2147483882" r:id="rId34"/>
    <p:sldLayoutId id="2147483883" r:id="rId35"/>
    <p:sldLayoutId id="2147483884" r:id="rId36"/>
    <p:sldLayoutId id="2147483885" r:id="rId37"/>
  </p:sldLayoutIdLst>
  <p:transition spd="med">
    <p:fade/>
  </p:transition>
  <p:timing>
    <p:tnLst>
      <p:par>
        <p:cTn id="1" dur="indefinite" restart="never" nodeType="tmRoot"/>
      </p:par>
    </p:tnLst>
  </p:timing>
  <p:hf hdr="0" dt="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5.xml" /></Relationships>
</file>

<file path=ppt/slides/_rels/slide10.xml.rels>&#65279;<?xml version="1.0" encoding="utf-8" standalone="yes"?><Relationships xmlns="http://schemas.openxmlformats.org/package/2006/relationships"><Relationship Id="rId1" Type="http://schemas.openxmlformats.org/officeDocument/2006/relationships/tags" Target="../tags/tag19.xml" /><Relationship Id="rId2" Type="http://schemas.openxmlformats.org/officeDocument/2006/relationships/tags" Target="../tags/tag43.xml" /><Relationship Id="rId3" Type="http://schemas.openxmlformats.org/officeDocument/2006/relationships/tags" Target="../tags/tag117.xml" /><Relationship Id="rId4" Type="http://schemas.openxmlformats.org/officeDocument/2006/relationships/tags" Target="../tags/tag107.xml" /><Relationship Id="rId5" Type="http://schemas.openxmlformats.org/officeDocument/2006/relationships/tags" Target="../tags/tag89.xml" /><Relationship Id="rId6" Type="http://schemas.openxmlformats.org/officeDocument/2006/relationships/slideLayout" Target="../slideLayouts/slideLayout36.xml" /><Relationship Id="rId7" Type="http://schemas.openxmlformats.org/officeDocument/2006/relationships/notesSlide" Target="../notesSlides/notesSlide8.xml" /><Relationship Id="rId8" Type="http://schemas.openxmlformats.org/officeDocument/2006/relationships/image" Target="../media/image12.png" /></Relationships>
</file>

<file path=ppt/slides/_rels/slide11.xml.rels>&#65279;<?xml version="1.0" encoding="utf-8" standalone="yes"?><Relationships xmlns="http://schemas.openxmlformats.org/package/2006/relationships"><Relationship Id="rId1" Type="http://schemas.openxmlformats.org/officeDocument/2006/relationships/tags" Target="../tags/tag29.xml" /><Relationship Id="rId2" Type="http://schemas.openxmlformats.org/officeDocument/2006/relationships/tags" Target="../tags/tag17.xml" /><Relationship Id="rId3" Type="http://schemas.openxmlformats.org/officeDocument/2006/relationships/tags" Target="../tags/tag35.xml" /><Relationship Id="rId4" Type="http://schemas.openxmlformats.org/officeDocument/2006/relationships/tags" Target="../tags/tag61.xml" /><Relationship Id="rId5" Type="http://schemas.openxmlformats.org/officeDocument/2006/relationships/slideLayout" Target="../slideLayouts/slideLayout36.xml" /><Relationship Id="rId6" Type="http://schemas.openxmlformats.org/officeDocument/2006/relationships/notesSlide" Target="../notesSlides/notesSlide9.xml" /></Relationships>
</file>

<file path=ppt/slides/_rels/slide12.xml.rels>&#65279;<?xml version="1.0" encoding="utf-8" standalone="yes"?><Relationships xmlns="http://schemas.openxmlformats.org/package/2006/relationships"><Relationship Id="rId1" Type="http://schemas.openxmlformats.org/officeDocument/2006/relationships/tags" Target="../tags/tag106.xml" /><Relationship Id="rId2" Type="http://schemas.openxmlformats.org/officeDocument/2006/relationships/tags" Target="../tags/tag44.xml" /><Relationship Id="rId3" Type="http://schemas.openxmlformats.org/officeDocument/2006/relationships/tags" Target="../tags/tag26.xml" /><Relationship Id="rId4" Type="http://schemas.openxmlformats.org/officeDocument/2006/relationships/tags" Target="../tags/tag28.xml" /><Relationship Id="rId5" Type="http://schemas.openxmlformats.org/officeDocument/2006/relationships/slideLayout" Target="../slideLayouts/slideLayout33.xml" /><Relationship Id="rId6" Type="http://schemas.openxmlformats.org/officeDocument/2006/relationships/notesSlide" Target="../notesSlides/notesSlide10.xml" /></Relationships>
</file>

<file path=ppt/slides/_rels/slide13.xml.rels>&#65279;<?xml version="1.0" encoding="utf-8" standalone="yes"?><Relationships xmlns="http://schemas.openxmlformats.org/package/2006/relationships"><Relationship Id="rId1" Type="http://schemas.openxmlformats.org/officeDocument/2006/relationships/tags" Target="../tags/tag2.xml" /><Relationship Id="rId2" Type="http://schemas.openxmlformats.org/officeDocument/2006/relationships/tags" Target="../tags/tag33.xml" /><Relationship Id="rId3" Type="http://schemas.openxmlformats.org/officeDocument/2006/relationships/tags" Target="../tags/tag24.xml" /><Relationship Id="rId4" Type="http://schemas.openxmlformats.org/officeDocument/2006/relationships/tags" Target="../tags/tag103.xml" /><Relationship Id="rId5" Type="http://schemas.openxmlformats.org/officeDocument/2006/relationships/tags" Target="../tags/tag13.xml" /><Relationship Id="rId6" Type="http://schemas.openxmlformats.org/officeDocument/2006/relationships/slideLayout" Target="../slideLayouts/slideLayout33.xml" /><Relationship Id="rId7" Type="http://schemas.openxmlformats.org/officeDocument/2006/relationships/notesSlide" Target="../notesSlides/notesSlide11.xml" /></Relationships>
</file>

<file path=ppt/slides/_rels/slide14.xml.rels>&#65279;<?xml version="1.0" encoding="utf-8" standalone="yes"?><Relationships xmlns="http://schemas.openxmlformats.org/package/2006/relationships"><Relationship Id="rId1" Type="http://schemas.openxmlformats.org/officeDocument/2006/relationships/tags" Target="../tags/tag86.xml" /><Relationship Id="rId2" Type="http://schemas.openxmlformats.org/officeDocument/2006/relationships/tags" Target="../tags/tag9.xml" /><Relationship Id="rId3" Type="http://schemas.openxmlformats.org/officeDocument/2006/relationships/slideLayout" Target="../slideLayouts/slideLayout26.xml" /></Relationships>
</file>

<file path=ppt/slides/_rels/slide15.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22.xml" /><Relationship Id="rId3" Type="http://schemas.openxmlformats.org/officeDocument/2006/relationships/tags" Target="../tags/tag70.xml" /><Relationship Id="rId4" Type="http://schemas.openxmlformats.org/officeDocument/2006/relationships/tags" Target="../tags/tag31.xml" /><Relationship Id="rId5" Type="http://schemas.openxmlformats.org/officeDocument/2006/relationships/slideLayout" Target="../slideLayouts/slideLayout33.xml" /><Relationship Id="rId6" Type="http://schemas.openxmlformats.org/officeDocument/2006/relationships/notesSlide" Target="../notesSlides/notesSlide12.xml" /></Relationships>
</file>

<file path=ppt/slides/_rels/slide16.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59.xml" /><Relationship Id="rId4" Type="http://schemas.openxmlformats.org/officeDocument/2006/relationships/tags" Target="../tags/tag62.xml" /><Relationship Id="rId5" Type="http://schemas.openxmlformats.org/officeDocument/2006/relationships/slideLayout" Target="../slideLayouts/slideLayout33.xml" /></Relationships>
</file>

<file path=ppt/slides/_rels/slide17.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111.xml" /><Relationship Id="rId3" Type="http://schemas.openxmlformats.org/officeDocument/2006/relationships/slideLayout" Target="../slideLayouts/slideLayout26.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3.xml" /></Relationships>
</file>

<file path=ppt/slides/_rels/slide19.xml.rels>&#65279;<?xml version="1.0" encoding="utf-8" standalone="yes"?><Relationships xmlns="http://schemas.openxmlformats.org/package/2006/relationships"><Relationship Id="rId1" Type="http://schemas.openxmlformats.org/officeDocument/2006/relationships/tags" Target="../tags/tag114.xml" /><Relationship Id="rId2" Type="http://schemas.openxmlformats.org/officeDocument/2006/relationships/tags" Target="../tags/tag74.xml" /><Relationship Id="rId3" Type="http://schemas.openxmlformats.org/officeDocument/2006/relationships/tags" Target="../tags/tag36.xml" /><Relationship Id="rId4" Type="http://schemas.openxmlformats.org/officeDocument/2006/relationships/tags" Target="../tags/tag118.xml" /><Relationship Id="rId5" Type="http://schemas.openxmlformats.org/officeDocument/2006/relationships/slideLayout" Target="../slideLayouts/slideLayout33.xml" /></Relationships>
</file>

<file path=ppt/slides/_rels/slide2.xml.rels>&#65279;<?xml version="1.0" encoding="utf-8" standalone="yes"?><Relationships xmlns="http://schemas.openxmlformats.org/package/2006/relationships"><Relationship Id="rId1" Type="http://schemas.openxmlformats.org/officeDocument/2006/relationships/tags" Target="../tags/tag71.xml" /><Relationship Id="rId2" Type="http://schemas.openxmlformats.org/officeDocument/2006/relationships/tags" Target="../tags/tag81.xml" /><Relationship Id="rId3" Type="http://schemas.openxmlformats.org/officeDocument/2006/relationships/slideLayout" Target="../slideLayouts/slideLayout26.xml" /><Relationship Id="rId4" Type="http://schemas.openxmlformats.org/officeDocument/2006/relationships/notesSlide" Target="../notesSlides/notesSlide1.xml" /></Relationships>
</file>

<file path=ppt/slides/_rels/slide20.xml.rels>&#65279;<?xml version="1.0" encoding="utf-8" standalone="yes"?><Relationships xmlns="http://schemas.openxmlformats.org/package/2006/relationships"><Relationship Id="rId1" Type="http://schemas.openxmlformats.org/officeDocument/2006/relationships/tags" Target="../tags/tag51.xml" /><Relationship Id="rId2" Type="http://schemas.openxmlformats.org/officeDocument/2006/relationships/tags" Target="../tags/tag104.xml" /><Relationship Id="rId3" Type="http://schemas.openxmlformats.org/officeDocument/2006/relationships/tags" Target="../tags/tag47.xml" /><Relationship Id="rId4" Type="http://schemas.openxmlformats.org/officeDocument/2006/relationships/tags" Target="../tags/tag23.xml" /><Relationship Id="rId5" Type="http://schemas.openxmlformats.org/officeDocument/2006/relationships/slideLayout" Target="../slideLayouts/slideLayout33.xml" /></Relationships>
</file>

<file path=ppt/slides/_rels/slide21.xml.rels>&#65279;<?xml version="1.0" encoding="utf-8" standalone="yes"?><Relationships xmlns="http://schemas.openxmlformats.org/package/2006/relationships"><Relationship Id="rId1" Type="http://schemas.openxmlformats.org/officeDocument/2006/relationships/tags" Target="../tags/tag67.xml" /><Relationship Id="rId2" Type="http://schemas.openxmlformats.org/officeDocument/2006/relationships/tags" Target="../tags/tag75.xml" /><Relationship Id="rId3" Type="http://schemas.openxmlformats.org/officeDocument/2006/relationships/tags" Target="../tags/tag92.xml" /><Relationship Id="rId4" Type="http://schemas.openxmlformats.org/officeDocument/2006/relationships/tags" Target="../tags/tag95.xml" /><Relationship Id="rId5" Type="http://schemas.openxmlformats.org/officeDocument/2006/relationships/slideLayout" Target="../slideLayouts/slideLayout33.xml" /></Relationships>
</file>

<file path=ppt/slides/_rels/slide22.xml.rels>&#65279;<?xml version="1.0" encoding="utf-8" standalone="yes"?><Relationships xmlns="http://schemas.openxmlformats.org/package/2006/relationships"><Relationship Id="rId1" Type="http://schemas.openxmlformats.org/officeDocument/2006/relationships/tags" Target="../tags/tag32.xml" /><Relationship Id="rId2" Type="http://schemas.openxmlformats.org/officeDocument/2006/relationships/tags" Target="../tags/tag38.xml" /><Relationship Id="rId3" Type="http://schemas.openxmlformats.org/officeDocument/2006/relationships/tags" Target="../tags/tag97.xml" /><Relationship Id="rId4" Type="http://schemas.openxmlformats.org/officeDocument/2006/relationships/tags" Target="../tags/tag4.xml" /><Relationship Id="rId5" Type="http://schemas.openxmlformats.org/officeDocument/2006/relationships/slideLayout" Target="../slideLayouts/slideLayout33.xml" /></Relationships>
</file>

<file path=ppt/slides/_rels/slide23.xml.rels>&#65279;<?xml version="1.0" encoding="utf-8" standalone="yes"?><Relationships xmlns="http://schemas.openxmlformats.org/package/2006/relationships"><Relationship Id="rId1" Type="http://schemas.openxmlformats.org/officeDocument/2006/relationships/tags" Target="../tags/tag56.xml" /><Relationship Id="rId2" Type="http://schemas.openxmlformats.org/officeDocument/2006/relationships/tags" Target="../tags/tag14.xml" /><Relationship Id="rId3" Type="http://schemas.openxmlformats.org/officeDocument/2006/relationships/tags" Target="../tags/tag8.xml" /><Relationship Id="rId4" Type="http://schemas.openxmlformats.org/officeDocument/2006/relationships/tags" Target="../tags/tag109.xml" /><Relationship Id="rId5" Type="http://schemas.openxmlformats.org/officeDocument/2006/relationships/slideLayout" Target="../slideLayouts/slideLayout3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33.xml" /><Relationship Id="rId2" Type="http://schemas.openxmlformats.org/officeDocument/2006/relationships/notesSlide" Target="../notesSlides/notesSlide13.xml" /></Relationships>
</file>

<file path=ppt/slides/_rels/slide25.xml.rels>&#65279;<?xml version="1.0" encoding="utf-8" standalone="yes"?><Relationships xmlns="http://schemas.openxmlformats.org/package/2006/relationships"><Relationship Id="rId1" Type="http://schemas.openxmlformats.org/officeDocument/2006/relationships/tags" Target="../tags/tag110.xml" /><Relationship Id="rId2" Type="http://schemas.openxmlformats.org/officeDocument/2006/relationships/tags" Target="../tags/tag16.xml" /><Relationship Id="rId3" Type="http://schemas.openxmlformats.org/officeDocument/2006/relationships/slideLayout" Target="../slideLayouts/slideLayout26.xml" /></Relationships>
</file>

<file path=ppt/slides/_rels/slide26.xml.rels>&#65279;<?xml version="1.0" encoding="utf-8" standalone="yes"?><Relationships xmlns="http://schemas.openxmlformats.org/package/2006/relationships"><Relationship Id="rId1" Type="http://schemas.openxmlformats.org/officeDocument/2006/relationships/tags" Target="../tags/tag5.xml" /><Relationship Id="rId2" Type="http://schemas.openxmlformats.org/officeDocument/2006/relationships/tags" Target="../tags/tag64.xml" /><Relationship Id="rId3" Type="http://schemas.openxmlformats.org/officeDocument/2006/relationships/tags" Target="../tags/tag94.xml" /><Relationship Id="rId4" Type="http://schemas.openxmlformats.org/officeDocument/2006/relationships/tags" Target="../tags/tag41.xml" /><Relationship Id="rId5" Type="http://schemas.openxmlformats.org/officeDocument/2006/relationships/slideLayout" Target="../slideLayouts/slideLayout33.xml" /><Relationship Id="rId6" Type="http://schemas.openxmlformats.org/officeDocument/2006/relationships/notesSlide" Target="../notesSlides/notesSlide14.xml" /></Relationships>
</file>

<file path=ppt/slides/_rels/slide27.xml.rels>&#65279;<?xml version="1.0" encoding="utf-8" standalone="yes"?><Relationships xmlns="http://schemas.openxmlformats.org/package/2006/relationships"><Relationship Id="rId1" Type="http://schemas.openxmlformats.org/officeDocument/2006/relationships/tags" Target="../tags/tag105.xml" /><Relationship Id="rId2" Type="http://schemas.openxmlformats.org/officeDocument/2006/relationships/tags" Target="../tags/tag46.xml" /><Relationship Id="rId3" Type="http://schemas.openxmlformats.org/officeDocument/2006/relationships/tags" Target="../tags/tag112.xml" /><Relationship Id="rId4" Type="http://schemas.openxmlformats.org/officeDocument/2006/relationships/slideLayout" Target="../slideLayouts/slideLayout26.xml" /><Relationship Id="rId5" Type="http://schemas.openxmlformats.org/officeDocument/2006/relationships/image" Target="../media/image13.jpeg" /></Relationships>
</file>

<file path=ppt/slides/_rels/slide28.xml.rels>&#65279;<?xml version="1.0" encoding="utf-8" standalone="yes"?><Relationships xmlns="http://schemas.openxmlformats.org/package/2006/relationships"><Relationship Id="rId1" Type="http://schemas.openxmlformats.org/officeDocument/2006/relationships/tags" Target="../tags/tag42.xml" /><Relationship Id="rId2" Type="http://schemas.openxmlformats.org/officeDocument/2006/relationships/tags" Target="../tags/tag54.xml" /><Relationship Id="rId3" Type="http://schemas.openxmlformats.org/officeDocument/2006/relationships/tags" Target="../tags/tag39.xml" /><Relationship Id="rId4" Type="http://schemas.openxmlformats.org/officeDocument/2006/relationships/tags" Target="../tags/tag48.xml" /><Relationship Id="rId5" Type="http://schemas.openxmlformats.org/officeDocument/2006/relationships/slideLayout" Target="../slideLayouts/slideLayout33.xml" /></Relationships>
</file>

<file path=ppt/slides/_rels/slide29.xml.rels>&#65279;<?xml version="1.0" encoding="utf-8" standalone="yes"?><Relationships xmlns="http://schemas.openxmlformats.org/package/2006/relationships"><Relationship Id="rId1" Type="http://schemas.openxmlformats.org/officeDocument/2006/relationships/tags" Target="../tags/tag108.xml" /><Relationship Id="rId2" Type="http://schemas.openxmlformats.org/officeDocument/2006/relationships/tags" Target="../tags/tag25.xml" /><Relationship Id="rId3" Type="http://schemas.openxmlformats.org/officeDocument/2006/relationships/tags" Target="../tags/tag57.xml" /><Relationship Id="rId4" Type="http://schemas.openxmlformats.org/officeDocument/2006/relationships/tags" Target="../tags/tag102.xml" /><Relationship Id="rId5" Type="http://schemas.openxmlformats.org/officeDocument/2006/relationships/slideLayout" Target="../slideLayouts/slideLayout33.xml" /></Relationships>
</file>

<file path=ppt/slides/_rels/slide3.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99.xml" /><Relationship Id="rId3" Type="http://schemas.openxmlformats.org/officeDocument/2006/relationships/slideLayout" Target="../slideLayouts/slideLayout26.xml" /><Relationship Id="rId4" Type="http://schemas.openxmlformats.org/officeDocument/2006/relationships/notesSlide" Target="../notesSlides/notesSlide2.xml" /></Relationships>
</file>

<file path=ppt/slides/_rels/slide30.xml.rels>&#65279;<?xml version="1.0" encoding="utf-8" standalone="yes"?><Relationships xmlns="http://schemas.openxmlformats.org/package/2006/relationships"><Relationship Id="rId1" Type="http://schemas.openxmlformats.org/officeDocument/2006/relationships/tags" Target="../tags/tag65.xml" /><Relationship Id="rId2" Type="http://schemas.openxmlformats.org/officeDocument/2006/relationships/tags" Target="../tags/tag27.xml" /><Relationship Id="rId3" Type="http://schemas.openxmlformats.org/officeDocument/2006/relationships/tags" Target="../tags/tag50.xml" /><Relationship Id="rId4" Type="http://schemas.openxmlformats.org/officeDocument/2006/relationships/tags" Target="../tags/tag77.xml" /><Relationship Id="rId5" Type="http://schemas.openxmlformats.org/officeDocument/2006/relationships/slideLayout" Target="../slideLayouts/slideLayout33.xml" /></Relationships>
</file>

<file path=ppt/slides/_rels/slide31.xml.rels>&#65279;<?xml version="1.0" encoding="utf-8" standalone="yes"?><Relationships xmlns="http://schemas.openxmlformats.org/package/2006/relationships"><Relationship Id="rId1" Type="http://schemas.openxmlformats.org/officeDocument/2006/relationships/tags" Target="../tags/tag3.xml" /><Relationship Id="rId2" Type="http://schemas.openxmlformats.org/officeDocument/2006/relationships/tags" Target="../tags/tag76.xml" /><Relationship Id="rId3" Type="http://schemas.openxmlformats.org/officeDocument/2006/relationships/tags" Target="../tags/tag82.xml" /><Relationship Id="rId4" Type="http://schemas.openxmlformats.org/officeDocument/2006/relationships/tags" Target="../tags/tag68.xml" /><Relationship Id="rId5" Type="http://schemas.openxmlformats.org/officeDocument/2006/relationships/slideLayout" Target="../slideLayouts/slideLayout33.xml" /><Relationship Id="rId6" Type="http://schemas.openxmlformats.org/officeDocument/2006/relationships/notesSlide" Target="../notesSlides/notesSlide15.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39.xml" /></Relationships>
</file>

<file path=ppt/slides/_rels/slide4.xml.rels>&#65279;<?xml version="1.0" encoding="utf-8" standalone="yes"?><Relationships xmlns="http://schemas.openxmlformats.org/package/2006/relationships"><Relationship Id="rId1" Type="http://schemas.openxmlformats.org/officeDocument/2006/relationships/tags" Target="../tags/tag63.xml" /><Relationship Id="rId10" Type="http://schemas.openxmlformats.org/officeDocument/2006/relationships/image" Target="../media/image14.jpeg" /><Relationship Id="rId2" Type="http://schemas.openxmlformats.org/officeDocument/2006/relationships/tags" Target="../tags/tag66.xml" /><Relationship Id="rId3" Type="http://schemas.openxmlformats.org/officeDocument/2006/relationships/tags" Target="../tags/tag73.xml" /><Relationship Id="rId4" Type="http://schemas.openxmlformats.org/officeDocument/2006/relationships/tags" Target="../tags/tag72.xml" /><Relationship Id="rId5" Type="http://schemas.openxmlformats.org/officeDocument/2006/relationships/tags" Target="../tags/tag15.xml" /><Relationship Id="rId6" Type="http://schemas.openxmlformats.org/officeDocument/2006/relationships/tags" Target="../tags/tag60.xml" /><Relationship Id="rId7" Type="http://schemas.openxmlformats.org/officeDocument/2006/relationships/slideLayout" Target="../slideLayouts/slideLayout33.xml" /><Relationship Id="rId8" Type="http://schemas.openxmlformats.org/officeDocument/2006/relationships/notesSlide" Target="../notesSlides/notesSlide3.xml" /><Relationship Id="rId9" Type="http://schemas.openxmlformats.org/officeDocument/2006/relationships/image" Target="../media/image15.jpeg" /></Relationships>
</file>

<file path=ppt/slides/_rels/slide5.xml.rels>&#65279;<?xml version="1.0" encoding="utf-8" standalone="yes"?><Relationships xmlns="http://schemas.openxmlformats.org/package/2006/relationships"><Relationship Id="rId1" Type="http://schemas.openxmlformats.org/officeDocument/2006/relationships/tags" Target="../tags/tag96.xml" /><Relationship Id="rId2" Type="http://schemas.openxmlformats.org/officeDocument/2006/relationships/tags" Target="../tags/tag79.xml" /><Relationship Id="rId3" Type="http://schemas.openxmlformats.org/officeDocument/2006/relationships/tags" Target="../tags/tag87.xml" /><Relationship Id="rId4" Type="http://schemas.openxmlformats.org/officeDocument/2006/relationships/slideLayout" Target="../slideLayouts/slideLayout33.xml" /><Relationship Id="rId5" Type="http://schemas.openxmlformats.org/officeDocument/2006/relationships/notesSlide" Target="../notesSlides/notesSlide4.xml" /><Relationship Id="rId6" Type="http://schemas.openxmlformats.org/officeDocument/2006/relationships/image" Target="../media/image16.jpeg" /></Relationships>
</file>

<file path=ppt/slides/_rels/slide6.xml.rels>&#65279;<?xml version="1.0" encoding="utf-8" standalone="yes"?><Relationships xmlns="http://schemas.openxmlformats.org/package/2006/relationships"><Relationship Id="rId1" Type="http://schemas.openxmlformats.org/officeDocument/2006/relationships/tags" Target="../tags/tag40.xml" /><Relationship Id="rId2" Type="http://schemas.openxmlformats.org/officeDocument/2006/relationships/tags" Target="../tags/tag85.xml" /><Relationship Id="rId3" Type="http://schemas.openxmlformats.org/officeDocument/2006/relationships/tags" Target="../tags/tag101.xml" /><Relationship Id="rId4" Type="http://schemas.openxmlformats.org/officeDocument/2006/relationships/tags" Target="../tags/tag84.xml" /><Relationship Id="rId5" Type="http://schemas.openxmlformats.org/officeDocument/2006/relationships/tags" Target="../tags/tag11.xml" /><Relationship Id="rId6" Type="http://schemas.openxmlformats.org/officeDocument/2006/relationships/slideLayout" Target="../slideLayouts/slideLayout33.xml" /><Relationship Id="rId7" Type="http://schemas.openxmlformats.org/officeDocument/2006/relationships/notesSlide" Target="../notesSlides/notesSlide5.xml" /><Relationship Id="rId8" Type="http://schemas.openxmlformats.org/officeDocument/2006/relationships/image" Target="../media/image17.jpeg" /></Relationships>
</file>

<file path=ppt/slides/_rels/slide7.xml.rels>&#65279;<?xml version="1.0" encoding="utf-8" standalone="yes"?><Relationships xmlns="http://schemas.openxmlformats.org/package/2006/relationships"><Relationship Id="rId1" Type="http://schemas.openxmlformats.org/officeDocument/2006/relationships/tags" Target="../tags/tag83.xml" /><Relationship Id="rId2" Type="http://schemas.openxmlformats.org/officeDocument/2006/relationships/tags" Target="../tags/tag100.xml" /><Relationship Id="rId3" Type="http://schemas.openxmlformats.org/officeDocument/2006/relationships/tags" Target="../tags/tag55.xml" /><Relationship Id="rId4" Type="http://schemas.openxmlformats.org/officeDocument/2006/relationships/tags" Target="../tags/tag12.xml" /><Relationship Id="rId5" Type="http://schemas.openxmlformats.org/officeDocument/2006/relationships/tags" Target="../tags/tag88.xml" /><Relationship Id="rId6" Type="http://schemas.openxmlformats.org/officeDocument/2006/relationships/slideLayout" Target="../slideLayouts/slideLayout33.xml" /><Relationship Id="rId7" Type="http://schemas.openxmlformats.org/officeDocument/2006/relationships/image" Target="../media/image18.jpeg" /><Relationship Id="rId8" Type="http://schemas.openxmlformats.org/officeDocument/2006/relationships/image" Target="../media/image19.jpeg" /></Relationships>
</file>

<file path=ppt/slides/_rels/slide8.xml.rels>&#65279;<?xml version="1.0" encoding="utf-8" standalone="yes"?><Relationships xmlns="http://schemas.openxmlformats.org/package/2006/relationships"><Relationship Id="rId1" Type="http://schemas.openxmlformats.org/officeDocument/2006/relationships/tags" Target="../tags/tag58.xml" /><Relationship Id="rId2" Type="http://schemas.openxmlformats.org/officeDocument/2006/relationships/tags" Target="../tags/tag49.xml" /><Relationship Id="rId3" Type="http://schemas.openxmlformats.org/officeDocument/2006/relationships/slideLayout" Target="../slideLayouts/slideLayout26.xml" /><Relationship Id="rId4" Type="http://schemas.openxmlformats.org/officeDocument/2006/relationships/notesSlide" Target="../notesSlides/notesSlide6.xml" /></Relationships>
</file>

<file path=ppt/slides/_rels/slide9.xml.rels>&#65279;<?xml version="1.0" encoding="utf-8" standalone="yes"?><Relationships xmlns="http://schemas.openxmlformats.org/package/2006/relationships"><Relationship Id="rId1" Type="http://schemas.openxmlformats.org/officeDocument/2006/relationships/tags" Target="../tags/tag98.xml" /><Relationship Id="rId10" Type="http://schemas.openxmlformats.org/officeDocument/2006/relationships/tags" Target="../tags/tag10.xml" /><Relationship Id="rId11" Type="http://schemas.openxmlformats.org/officeDocument/2006/relationships/tags" Target="../tags/tag93.xml" /><Relationship Id="rId12" Type="http://schemas.openxmlformats.org/officeDocument/2006/relationships/tags" Target="../tags/tag115.xml" /><Relationship Id="rId13" Type="http://schemas.openxmlformats.org/officeDocument/2006/relationships/tags" Target="../tags/tag90.xml" /><Relationship Id="rId14" Type="http://schemas.openxmlformats.org/officeDocument/2006/relationships/tags" Target="../tags/tag52.xml" /><Relationship Id="rId15" Type="http://schemas.openxmlformats.org/officeDocument/2006/relationships/tags" Target="../tags/tag34.xml" /><Relationship Id="rId16" Type="http://schemas.openxmlformats.org/officeDocument/2006/relationships/tags" Target="../tags/tag18.xml" /><Relationship Id="rId17" Type="http://schemas.openxmlformats.org/officeDocument/2006/relationships/tags" Target="../tags/tag69.xml" /><Relationship Id="rId18" Type="http://schemas.openxmlformats.org/officeDocument/2006/relationships/tags" Target="../tags/tag21.xml" /><Relationship Id="rId19" Type="http://schemas.openxmlformats.org/officeDocument/2006/relationships/slideLayout" Target="../slideLayouts/slideLayout36.xml" /><Relationship Id="rId2" Type="http://schemas.openxmlformats.org/officeDocument/2006/relationships/tags" Target="../tags/tag45.xml" /><Relationship Id="rId20" Type="http://schemas.openxmlformats.org/officeDocument/2006/relationships/notesSlide" Target="../notesSlides/notesSlide7.xml" /><Relationship Id="rId3" Type="http://schemas.openxmlformats.org/officeDocument/2006/relationships/tags" Target="../tags/tag91.xml" /><Relationship Id="rId4" Type="http://schemas.openxmlformats.org/officeDocument/2006/relationships/tags" Target="../tags/tag20.xml" /><Relationship Id="rId5" Type="http://schemas.openxmlformats.org/officeDocument/2006/relationships/tags" Target="../tags/tag116.xml" /><Relationship Id="rId6" Type="http://schemas.openxmlformats.org/officeDocument/2006/relationships/tags" Target="../tags/tag53.xml" /><Relationship Id="rId7" Type="http://schemas.openxmlformats.org/officeDocument/2006/relationships/tags" Target="../tags/tag80.xml" /><Relationship Id="rId8" Type="http://schemas.openxmlformats.org/officeDocument/2006/relationships/tags" Target="../tags/tag78.xml" /><Relationship Id="rId9" Type="http://schemas.openxmlformats.org/officeDocument/2006/relationships/tags" Target="../tags/tag113.xml" /></Relationships>
</file>

<file path=ppt/slides/slide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5109668"/>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1" smtClean="0"/>
              <a:t>Stratas J.A.: </a:t>
            </a:r>
            <a:r>
              <a:rPr lang="en-US" dirty="1"/>
              <a:t>The Canadian Law of Judicial Review: A Plea for Doctrinal Coherence and Consistency</a:t>
            </a:r>
            <a:endParaRPr lang="fr-FR"/>
          </a:p>
        </p:txBody>
      </p:sp>
      <p:sp>
        <p:nvSpPr>
          <p:cNvPr id="3" name="Text Placeholder 2"/>
          <p:cNvSpPr>
            <a:spLocks noGrp="1"/>
          </p:cNvSpPr>
          <p:nvPr>
            <p:ph type="body" sz="quarter" idx="12"/>
            <p:custDataLst>
              <p:tags r:id="rId2"/>
            </p:custDataLst>
          </p:nvPr>
        </p:nvSpPr>
        <p:spPr/>
        <p:txBody>
          <a:bodyPr/>
          <a:lstStyle/>
          <a:p>
            <a:endParaRPr lang="fr-FR"/>
          </a:p>
        </p:txBody>
      </p:sp>
      <p:sp>
        <p:nvSpPr>
          <p:cNvPr id="4" name="Text Placeholder 3"/>
          <p:cNvSpPr>
            <a:spLocks noGrp="1"/>
          </p:cNvSpPr>
          <p:nvPr>
            <p:ph type="body" sz="quarter" idx="13"/>
            <p:custDataLst>
              <p:tags r:id="rId3"/>
            </p:custDataLst>
          </p:nvPr>
        </p:nvSpPr>
        <p:spPr/>
        <p:txBody>
          <a:bodyPr/>
          <a:lstStyle/>
          <a:p>
            <a:endParaRPr lang="fr-FR"/>
          </a:p>
        </p:txBody>
      </p:sp>
      <p:pic>
        <p:nvPicPr>
          <p:cNvPr id="4098" name="Picture 2" descr="Image result for david stratas"/>
          <p:cNvPicPr>
            <a:picLocks noChangeAspect="1" noChangeArrowheads="1"/>
          </p:cNvPicPr>
          <p:nvPr>
            <p:custDataLst>
              <p:tags r:id="rId4"/>
            </p:custDataLst>
          </p:nvPr>
        </p:nvPicPr>
        <p:blipFill>
          <a:blip r:embed="rId8"/>
          <a:srcRect/>
          <a:stretch>
            <a:fillRect/>
          </a:stretch>
        </p:blipFill>
        <p:spPr>
          <a:xfrm>
            <a:off x="6788022" y="3075494"/>
            <a:ext cx="2392553" cy="3588831"/>
          </a:xfrm>
          <a:prstGeom prst="rect"/>
          <a:noFill/>
          <a:extLst>
            <a:ext uri="{909E8E84-426E-40DD-AFC4-6F175D3DCCD1}">
              <a14:hiddenFill xmlns:a14="http://schemas.microsoft.com/office/drawing/2010/main">
                <a:solidFill>
                  <a:srgbClr val="FFFFFF"/>
                </a:solidFill>
              </a14:hiddenFill>
            </a:ext>
          </a:extLst>
        </p:spPr>
      </p:pic>
      <p:sp>
        <p:nvSpPr>
          <p:cNvPr id="6" name="Rectangle 5"/>
          <p:cNvSpPr/>
          <p:nvPr>
            <p:custDataLst>
              <p:tags r:id="rId5"/>
            </p:custDataLst>
          </p:nvPr>
        </p:nvSpPr>
        <p:spPr>
          <a:xfrm>
            <a:off x="571499" y="3717851"/>
            <a:ext cx="6096000" cy="646331"/>
          </a:xfrm>
          <a:prstGeom prst="rect"/>
        </p:spPr>
        <p:txBody>
          <a:bodyPr>
            <a:spAutoFit/>
          </a:bodyPr>
          <a:lstStyle/>
          <a:p>
            <a:r>
              <a:rPr lang="fr-CA" b="1" i="1" dirty="1"/>
              <a:t>Kanthasamy </a:t>
            </a:r>
            <a:r>
              <a:rPr lang="fr-CA" b="1" i="1" dirty="1" smtClean="0"/>
              <a:t>c Canada </a:t>
            </a:r>
            <a:r>
              <a:rPr lang="fr-CA" b="1" i="1" dirty="1"/>
              <a:t>(Citoyenneté et Immigration), </a:t>
            </a:r>
            <a:r>
              <a:rPr lang="fr-CA" b="1" dirty="1"/>
              <a:t>2014 CAF </a:t>
            </a:r>
            <a:r>
              <a:rPr lang="fr-CA" b="1" dirty="1" smtClean="0"/>
              <a:t>113, [</a:t>
            </a:r>
            <a:r>
              <a:rPr lang="fr-CA" b="1" dirty="1"/>
              <a:t>2015] </a:t>
            </a:r>
            <a:r>
              <a:rPr lang="fr-CA" b="1" dirty="1" smtClean="0"/>
              <a:t>1 RCF 335</a:t>
            </a:r>
            <a:endParaRPr lang="fr-FR"/>
          </a:p>
        </p:txBody>
      </p:sp>
    </p:spTree>
    <p:extLst>
      <p:ext uri="{BB962C8B-B14F-4D97-AF65-F5344CB8AC3E}">
        <p14:creationId xmlns:p14="http://schemas.microsoft.com/office/powerpoint/2010/main" val="1430592334"/>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1" smtClean="0"/>
              <a:t>Stratas J.A.:</a:t>
            </a:r>
            <a:endParaRPr lang="fr-FR"/>
          </a:p>
        </p:txBody>
      </p:sp>
      <p:sp>
        <p:nvSpPr>
          <p:cNvPr id="3" name="Text Placeholder 2"/>
          <p:cNvSpPr>
            <a:spLocks noGrp="1"/>
          </p:cNvSpPr>
          <p:nvPr>
            <p:ph type="body" sz="quarter" idx="12"/>
            <p:custDataLst>
              <p:tags r:id="rId2"/>
            </p:custDataLst>
          </p:nvPr>
        </p:nvSpPr>
        <p:spPr/>
        <p:txBody>
          <a:bodyPr/>
          <a:lstStyle/>
          <a:p>
            <a:endParaRPr lang="fr-FR"/>
          </a:p>
        </p:txBody>
      </p:sp>
      <p:sp>
        <p:nvSpPr>
          <p:cNvPr id="4" name="Text Placeholder 3"/>
          <p:cNvSpPr>
            <a:spLocks noGrp="1"/>
          </p:cNvSpPr>
          <p:nvPr>
            <p:ph type="body" sz="quarter" idx="13"/>
            <p:custDataLst>
              <p:tags r:id="rId3"/>
            </p:custDataLst>
          </p:nvPr>
        </p:nvSpPr>
        <p:spPr/>
        <p:txBody>
          <a:bodyPr/>
          <a:lstStyle/>
          <a:p>
            <a:endParaRPr lang="fr-FR"/>
          </a:p>
        </p:txBody>
      </p:sp>
      <p:sp>
        <p:nvSpPr>
          <p:cNvPr id="5" name="Rectangle 4"/>
          <p:cNvSpPr/>
          <p:nvPr>
            <p:custDataLst>
              <p:tags r:id="rId4"/>
            </p:custDataLst>
          </p:nvPr>
        </p:nvSpPr>
        <p:spPr>
          <a:xfrm>
            <a:off x="121156" y="2273555"/>
            <a:ext cx="11911584" cy="2726387"/>
          </a:xfrm>
          <a:prstGeom prst="rect"/>
        </p:spPr>
        <p:txBody>
          <a:bodyPr wrap="square">
            <a:spAutoFit/>
          </a:bodyPr>
          <a:lstStyle/>
          <a:p>
            <a:pPr algn="just">
              <a:spcAft>
                <a:spcPts val="1100"/>
              </a:spcAft>
            </a:pPr>
            <a:r>
              <a:rPr lang="fr-CA" dirty="1" smtClean="0">
                <a:latin typeface="Arial" panose="020b0604020202020204" pitchFamily="34" charset="0"/>
                <a:ea typeface="Times New Roman" panose="02020603050405020304" pitchFamily="18" charset="0"/>
              </a:rPr>
              <a:t>As </a:t>
            </a:r>
            <a:r>
              <a:rPr lang="fr-CA" dirty="1">
                <a:latin typeface="Arial" panose="020b0604020202020204" pitchFamily="34" charset="0"/>
                <a:ea typeface="Times New Roman" panose="02020603050405020304" pitchFamily="18" charset="0"/>
              </a:rPr>
              <a:t>a </a:t>
            </a:r>
            <a:r>
              <a:rPr lang="fr-CA" dirty="1">
                <a:latin typeface="Arial" panose="020b0604020202020204" pitchFamily="34" charset="0"/>
                <a:ea typeface="Times New Roman" panose="02020603050405020304" pitchFamily="18" charset="0"/>
              </a:rPr>
              <a:t>result</a:t>
            </a:r>
            <a:r>
              <a:rPr lang="fr-CA" dirty="1">
                <a:latin typeface="Arial" panose="020b0604020202020204" pitchFamily="34" charset="0"/>
                <a:ea typeface="Times New Roman" panose="02020603050405020304" pitchFamily="18" charset="0"/>
              </a:rPr>
              <a:t> of </a:t>
            </a:r>
            <a:r>
              <a:rPr lang="fr-CA" i="1" dirty="1">
                <a:latin typeface="Arial" panose="020b0604020202020204" pitchFamily="34" charset="0"/>
                <a:ea typeface="Times New Roman" panose="02020603050405020304" pitchFamily="18" charset="0"/>
              </a:rPr>
              <a:t>Kanthasamy</a:t>
            </a:r>
            <a:r>
              <a:rPr lang="fr-CA" dirty="1">
                <a:latin typeface="Arial" panose="020b0604020202020204" pitchFamily="34" charset="0"/>
                <a:ea typeface="Times New Roman" panose="02020603050405020304" pitchFamily="18" charset="0"/>
              </a:rPr>
              <a:t>, in </a:t>
            </a:r>
            <a:r>
              <a:rPr lang="fr-CA" dirty="1">
                <a:latin typeface="Arial" panose="020b0604020202020204" pitchFamily="34" charset="0"/>
                <a:ea typeface="Times New Roman" panose="02020603050405020304" pitchFamily="18" charset="0"/>
              </a:rPr>
              <a:t>some</a:t>
            </a:r>
            <a:r>
              <a:rPr lang="fr-CA" dirty="1">
                <a:latin typeface="Arial" panose="020b0604020202020204" pitchFamily="34" charset="0"/>
                <a:ea typeface="Times New Roman" panose="02020603050405020304" pitchFamily="18" charset="0"/>
              </a:rPr>
              <a:t> cases the </a:t>
            </a:r>
            <a:r>
              <a:rPr lang="fr-CA" dirty="1">
                <a:latin typeface="Arial" panose="020b0604020202020204" pitchFamily="34" charset="0"/>
                <a:ea typeface="Times New Roman" panose="02020603050405020304" pitchFamily="18" charset="0"/>
              </a:rPr>
              <a:t>Federal</a:t>
            </a:r>
            <a:r>
              <a:rPr lang="fr-CA" dirty="1">
                <a:latin typeface="Arial" panose="020b0604020202020204" pitchFamily="34" charset="0"/>
                <a:ea typeface="Times New Roman" panose="02020603050405020304" pitchFamily="18" charset="0"/>
              </a:rPr>
              <a:t> Courts </a:t>
            </a:r>
            <a:r>
              <a:rPr lang="fr-CA" dirty="1">
                <a:latin typeface="Arial" panose="020b0604020202020204" pitchFamily="34" charset="0"/>
                <a:ea typeface="Times New Roman" panose="02020603050405020304" pitchFamily="18" charset="0"/>
              </a:rPr>
              <a:t>will</a:t>
            </a:r>
            <a:r>
              <a:rPr lang="fr-CA" dirty="1">
                <a:latin typeface="Arial" panose="020b0604020202020204" pitchFamily="34" charset="0"/>
                <a:ea typeface="Times New Roman" panose="02020603050405020304" pitchFamily="18" charset="0"/>
              </a:rPr>
              <a:t> </a:t>
            </a:r>
            <a:r>
              <a:rPr lang="fr-CA" dirty="1">
                <a:latin typeface="Arial" panose="020b0604020202020204" pitchFamily="34" charset="0"/>
                <a:ea typeface="Times New Roman" panose="02020603050405020304" pitchFamily="18" charset="0"/>
              </a:rPr>
              <a:t>now</a:t>
            </a:r>
            <a:r>
              <a:rPr lang="fr-CA" dirty="1">
                <a:latin typeface="Arial" panose="020b0604020202020204" pitchFamily="34" charset="0"/>
                <a:ea typeface="Times New Roman" panose="02020603050405020304" pitchFamily="18" charset="0"/>
              </a:rPr>
              <a:t> have to </a:t>
            </a:r>
            <a:r>
              <a:rPr lang="fr-CA" dirty="1">
                <a:latin typeface="Arial" panose="020b0604020202020204" pitchFamily="34" charset="0"/>
                <a:ea typeface="Times New Roman" panose="02020603050405020304" pitchFamily="18" charset="0"/>
              </a:rPr>
              <a:t>answer</a:t>
            </a:r>
            <a:r>
              <a:rPr lang="fr-CA" dirty="1">
                <a:latin typeface="Arial" panose="020b0604020202020204" pitchFamily="34" charset="0"/>
                <a:ea typeface="Times New Roman" panose="02020603050405020304" pitchFamily="18" charset="0"/>
              </a:rPr>
              <a:t> the </a:t>
            </a:r>
            <a:r>
              <a:rPr lang="fr-CA" dirty="1">
                <a:latin typeface="Arial" panose="020b0604020202020204" pitchFamily="34" charset="0"/>
                <a:ea typeface="Times New Roman" panose="02020603050405020304" pitchFamily="18" charset="0"/>
              </a:rPr>
              <a:t>certified</a:t>
            </a:r>
            <a:r>
              <a:rPr lang="fr-CA" dirty="1">
                <a:latin typeface="Arial" panose="020b0604020202020204" pitchFamily="34" charset="0"/>
                <a:ea typeface="Times New Roman" panose="02020603050405020304" pitchFamily="18" charset="0"/>
              </a:rPr>
              <a:t> question of </a:t>
            </a:r>
            <a:r>
              <a:rPr lang="fr-CA" dirty="1">
                <a:latin typeface="Arial" panose="020b0604020202020204" pitchFamily="34" charset="0"/>
                <a:ea typeface="Times New Roman" panose="02020603050405020304" pitchFamily="18" charset="0"/>
              </a:rPr>
              <a:t>law</a:t>
            </a:r>
            <a:r>
              <a:rPr lang="fr-CA" dirty="1">
                <a:latin typeface="Arial" panose="020b0604020202020204" pitchFamily="34" charset="0"/>
                <a:ea typeface="Times New Roman" panose="02020603050405020304" pitchFamily="18" charset="0"/>
              </a:rPr>
              <a:t> </a:t>
            </a:r>
            <a:r>
              <a:rPr lang="fr-CA" dirty="1">
                <a:latin typeface="Arial" panose="020b0604020202020204" pitchFamily="34" charset="0"/>
                <a:ea typeface="Times New Roman" panose="02020603050405020304" pitchFamily="18" charset="0"/>
              </a:rPr>
              <a:t>correctly</a:t>
            </a:r>
            <a:r>
              <a:rPr lang="fr-CA" dirty="1">
                <a:latin typeface="Arial" panose="020b0604020202020204" pitchFamily="34" charset="0"/>
                <a:ea typeface="Times New Roman" panose="02020603050405020304" pitchFamily="18" charset="0"/>
              </a:rPr>
              <a:t>, </a:t>
            </a:r>
            <a:r>
              <a:rPr lang="fr-CA" dirty="1">
                <a:latin typeface="Arial" panose="020b0604020202020204" pitchFamily="34" charset="0"/>
                <a:ea typeface="Times New Roman" panose="02020603050405020304" pitchFamily="18" charset="0"/>
              </a:rPr>
              <a:t>find</a:t>
            </a:r>
            <a:r>
              <a:rPr lang="fr-CA" dirty="1">
                <a:latin typeface="Arial" panose="020b0604020202020204" pitchFamily="34" charset="0"/>
                <a:ea typeface="Times New Roman" panose="02020603050405020304" pitchFamily="18" charset="0"/>
              </a:rPr>
              <a:t> </a:t>
            </a:r>
            <a:r>
              <a:rPr lang="fr-CA" dirty="1">
                <a:latin typeface="Arial" panose="020b0604020202020204" pitchFamily="34" charset="0"/>
                <a:ea typeface="Times New Roman" panose="02020603050405020304" pitchFamily="18" charset="0"/>
              </a:rPr>
              <a:t>that</a:t>
            </a:r>
            <a:r>
              <a:rPr lang="fr-CA" dirty="1">
                <a:latin typeface="Arial" panose="020b0604020202020204" pitchFamily="34" charset="0"/>
                <a:ea typeface="Times New Roman" panose="02020603050405020304" pitchFamily="18" charset="0"/>
              </a:rPr>
              <a:t> the administrative </a:t>
            </a:r>
            <a:r>
              <a:rPr lang="fr-CA" dirty="1">
                <a:latin typeface="Arial" panose="020b0604020202020204" pitchFamily="34" charset="0"/>
                <a:ea typeface="Times New Roman" panose="02020603050405020304" pitchFamily="18" charset="0"/>
              </a:rPr>
              <a:t>decision</a:t>
            </a:r>
            <a:r>
              <a:rPr lang="fr-CA" dirty="1">
                <a:latin typeface="Arial" panose="020b0604020202020204" pitchFamily="34" charset="0"/>
                <a:ea typeface="Times New Roman" panose="02020603050405020304" pitchFamily="18" charset="0"/>
              </a:rPr>
              <a:t>-maker </a:t>
            </a:r>
            <a:r>
              <a:rPr lang="fr-CA" dirty="1">
                <a:latin typeface="Arial" panose="020b0604020202020204" pitchFamily="34" charset="0"/>
                <a:ea typeface="Times New Roman" panose="02020603050405020304" pitchFamily="18" charset="0"/>
              </a:rPr>
              <a:t>applied</a:t>
            </a:r>
            <a:r>
              <a:rPr lang="fr-CA" dirty="1">
                <a:latin typeface="Arial" panose="020b0604020202020204" pitchFamily="34" charset="0"/>
                <a:ea typeface="Times New Roman" panose="02020603050405020304" pitchFamily="18" charset="0"/>
              </a:rPr>
              <a:t> an incorrect </a:t>
            </a:r>
            <a:r>
              <a:rPr lang="fr-CA" dirty="1">
                <a:latin typeface="Arial" panose="020b0604020202020204" pitchFamily="34" charset="0"/>
                <a:ea typeface="Times New Roman" panose="02020603050405020304" pitchFamily="18" charset="0"/>
              </a:rPr>
              <a:t>view</a:t>
            </a:r>
            <a:r>
              <a:rPr lang="fr-CA" dirty="1">
                <a:latin typeface="Arial" panose="020b0604020202020204" pitchFamily="34" charset="0"/>
                <a:ea typeface="Times New Roman" panose="02020603050405020304" pitchFamily="18" charset="0"/>
              </a:rPr>
              <a:t> of the </a:t>
            </a:r>
            <a:r>
              <a:rPr lang="fr-CA" dirty="1">
                <a:latin typeface="Arial" panose="020b0604020202020204" pitchFamily="34" charset="0"/>
                <a:ea typeface="Times New Roman" panose="02020603050405020304" pitchFamily="18" charset="0"/>
              </a:rPr>
              <a:t>law</a:t>
            </a:r>
            <a:r>
              <a:rPr lang="fr-CA" dirty="1">
                <a:latin typeface="Arial" panose="020b0604020202020204" pitchFamily="34" charset="0"/>
                <a:ea typeface="Times New Roman" panose="02020603050405020304" pitchFamily="18" charset="0"/>
              </a:rPr>
              <a:t> but </a:t>
            </a:r>
            <a:r>
              <a:rPr lang="fr-CA" dirty="1">
                <a:latin typeface="Arial" panose="020b0604020202020204" pitchFamily="34" charset="0"/>
                <a:ea typeface="Times New Roman" panose="02020603050405020304" pitchFamily="18" charset="0"/>
              </a:rPr>
              <a:t>then</a:t>
            </a:r>
            <a:r>
              <a:rPr lang="fr-CA" dirty="1">
                <a:latin typeface="Arial" panose="020b0604020202020204" pitchFamily="34" charset="0"/>
                <a:ea typeface="Times New Roman" panose="02020603050405020304" pitchFamily="18" charset="0"/>
              </a:rPr>
              <a:t> go on to </a:t>
            </a:r>
            <a:r>
              <a:rPr lang="fr-CA" dirty="1">
                <a:latin typeface="Arial" panose="020b0604020202020204" pitchFamily="34" charset="0"/>
                <a:ea typeface="Times New Roman" panose="02020603050405020304" pitchFamily="18" charset="0"/>
              </a:rPr>
              <a:t>consider</a:t>
            </a:r>
            <a:r>
              <a:rPr lang="fr-CA" dirty="1">
                <a:latin typeface="Arial" panose="020b0604020202020204" pitchFamily="34" charset="0"/>
                <a:ea typeface="Times New Roman" panose="02020603050405020304" pitchFamily="18" charset="0"/>
              </a:rPr>
              <a:t> </a:t>
            </a:r>
            <a:r>
              <a:rPr lang="fr-CA" dirty="1">
                <a:latin typeface="Arial" panose="020b0604020202020204" pitchFamily="34" charset="0"/>
                <a:ea typeface="Times New Roman" panose="02020603050405020304" pitchFamily="18" charset="0"/>
              </a:rPr>
              <a:t>whether</a:t>
            </a:r>
            <a:r>
              <a:rPr lang="fr-CA" dirty="1">
                <a:latin typeface="Arial" panose="020b0604020202020204" pitchFamily="34" charset="0"/>
                <a:ea typeface="Times New Roman" panose="02020603050405020304" pitchFamily="18" charset="0"/>
              </a:rPr>
              <a:t> </a:t>
            </a:r>
            <a:r>
              <a:rPr lang="fr-CA" dirty="1">
                <a:latin typeface="Arial" panose="020b0604020202020204" pitchFamily="34" charset="0"/>
                <a:ea typeface="Times New Roman" panose="02020603050405020304" pitchFamily="18" charset="0"/>
              </a:rPr>
              <a:t>its</a:t>
            </a:r>
            <a:r>
              <a:rPr lang="fr-CA" dirty="1">
                <a:latin typeface="Arial" panose="020b0604020202020204" pitchFamily="34" charset="0"/>
                <a:ea typeface="Times New Roman" panose="02020603050405020304" pitchFamily="18" charset="0"/>
              </a:rPr>
              <a:t> </a:t>
            </a:r>
            <a:r>
              <a:rPr lang="fr-CA" dirty="1">
                <a:latin typeface="Arial" panose="020b0604020202020204" pitchFamily="34" charset="0"/>
                <a:ea typeface="Times New Roman" panose="02020603050405020304" pitchFamily="18" charset="0"/>
              </a:rPr>
              <a:t>decision</a:t>
            </a:r>
            <a:r>
              <a:rPr lang="fr-CA" dirty="1">
                <a:latin typeface="Arial" panose="020b0604020202020204" pitchFamily="34" charset="0"/>
                <a:ea typeface="Times New Roman" panose="02020603050405020304" pitchFamily="18" charset="0"/>
              </a:rPr>
              <a:t> </a:t>
            </a:r>
            <a:r>
              <a:rPr lang="fr-CA" dirty="1">
                <a:latin typeface="Arial" panose="020b0604020202020204" pitchFamily="34" charset="0"/>
                <a:ea typeface="Times New Roman" panose="02020603050405020304" pitchFamily="18" charset="0"/>
              </a:rPr>
              <a:t>should</a:t>
            </a:r>
            <a:r>
              <a:rPr lang="fr-CA" dirty="1">
                <a:latin typeface="Arial" panose="020b0604020202020204" pitchFamily="34" charset="0"/>
                <a:ea typeface="Times New Roman" panose="02020603050405020304" pitchFamily="18" charset="0"/>
              </a:rPr>
              <a:t> </a:t>
            </a:r>
            <a:r>
              <a:rPr lang="fr-CA" dirty="1">
                <a:latin typeface="Arial" panose="020b0604020202020204" pitchFamily="34" charset="0"/>
                <a:ea typeface="Times New Roman" panose="02020603050405020304" pitchFamily="18" charset="0"/>
              </a:rPr>
              <a:t>still</a:t>
            </a:r>
            <a:r>
              <a:rPr lang="fr-CA" dirty="1">
                <a:latin typeface="Arial" panose="020b0604020202020204" pitchFamily="34" charset="0"/>
                <a:ea typeface="Times New Roman" panose="02020603050405020304" pitchFamily="18" charset="0"/>
              </a:rPr>
              <a:t> stand, i.e., </a:t>
            </a:r>
            <a:r>
              <a:rPr lang="fr-CA" dirty="1">
                <a:latin typeface="Arial" panose="020b0604020202020204" pitchFamily="34" charset="0"/>
                <a:ea typeface="Times New Roman" panose="02020603050405020304" pitchFamily="18" charset="0"/>
              </a:rPr>
              <a:t>be</a:t>
            </a:r>
            <a:r>
              <a:rPr lang="fr-CA" dirty="1">
                <a:latin typeface="Arial" panose="020b0604020202020204" pitchFamily="34" charset="0"/>
                <a:ea typeface="Times New Roman" panose="02020603050405020304" pitchFamily="18" charset="0"/>
              </a:rPr>
              <a:t> </a:t>
            </a:r>
            <a:r>
              <a:rPr lang="fr-CA" dirty="1">
                <a:latin typeface="Arial" panose="020b0604020202020204" pitchFamily="34" charset="0"/>
                <a:ea typeface="Times New Roman" panose="02020603050405020304" pitchFamily="18" charset="0"/>
              </a:rPr>
              <a:t>regarded</a:t>
            </a:r>
            <a:r>
              <a:rPr lang="fr-CA" dirty="1">
                <a:latin typeface="Arial" panose="020b0604020202020204" pitchFamily="34" charset="0"/>
                <a:ea typeface="Times New Roman" panose="02020603050405020304" pitchFamily="18" charset="0"/>
              </a:rPr>
              <a:t> as a </a:t>
            </a:r>
            <a:r>
              <a:rPr lang="fr-CA" dirty="1">
                <a:latin typeface="Arial" panose="020b0604020202020204" pitchFamily="34" charset="0"/>
                <a:ea typeface="Times New Roman" panose="02020603050405020304" pitchFamily="18" charset="0"/>
              </a:rPr>
              <a:t>legally</a:t>
            </a:r>
            <a:r>
              <a:rPr lang="fr-CA" dirty="1">
                <a:latin typeface="Arial" panose="020b0604020202020204" pitchFamily="34" charset="0"/>
                <a:ea typeface="Times New Roman" panose="02020603050405020304" pitchFamily="18" charset="0"/>
              </a:rPr>
              <a:t> acceptable </a:t>
            </a:r>
            <a:r>
              <a:rPr lang="fr-CA" dirty="1">
                <a:latin typeface="Arial" panose="020b0604020202020204" pitchFamily="34" charset="0"/>
                <a:ea typeface="Times New Roman" panose="02020603050405020304" pitchFamily="18" charset="0"/>
              </a:rPr>
              <a:t>decision</a:t>
            </a:r>
            <a:r>
              <a:rPr lang="fr-CA" dirty="1">
                <a:latin typeface="Arial" panose="020b0604020202020204" pitchFamily="34" charset="0"/>
                <a:ea typeface="Times New Roman" panose="02020603050405020304" pitchFamily="18" charset="0"/>
              </a:rPr>
              <a:t>, </a:t>
            </a:r>
            <a:r>
              <a:rPr lang="fr-CA" dirty="1">
                <a:latin typeface="Arial" panose="020b0604020202020204" pitchFamily="34" charset="0"/>
                <a:ea typeface="Times New Roman" panose="02020603050405020304" pitchFamily="18" charset="0"/>
              </a:rPr>
              <a:t>despite</a:t>
            </a:r>
            <a:r>
              <a:rPr lang="fr-CA" dirty="1">
                <a:latin typeface="Arial" panose="020b0604020202020204" pitchFamily="34" charset="0"/>
                <a:ea typeface="Times New Roman" panose="02020603050405020304" pitchFamily="18" charset="0"/>
              </a:rPr>
              <a:t> the </a:t>
            </a:r>
            <a:r>
              <a:rPr lang="fr-CA" dirty="1">
                <a:latin typeface="Arial" panose="020b0604020202020204" pitchFamily="34" charset="0"/>
                <a:ea typeface="Times New Roman" panose="02020603050405020304" pitchFamily="18" charset="0"/>
              </a:rPr>
              <a:t>answer</a:t>
            </a:r>
            <a:r>
              <a:rPr lang="fr-CA" dirty="1">
                <a:latin typeface="Arial" panose="020b0604020202020204" pitchFamily="34" charset="0"/>
                <a:ea typeface="Times New Roman" panose="02020603050405020304" pitchFamily="18" charset="0"/>
              </a:rPr>
              <a:t> to the </a:t>
            </a:r>
            <a:r>
              <a:rPr lang="fr-CA" dirty="1">
                <a:latin typeface="Arial" panose="020b0604020202020204" pitchFamily="34" charset="0"/>
                <a:ea typeface="Times New Roman" panose="02020603050405020304" pitchFamily="18" charset="0"/>
              </a:rPr>
              <a:t>certified</a:t>
            </a:r>
            <a:r>
              <a:rPr lang="fr-CA" dirty="1">
                <a:latin typeface="Arial" panose="020b0604020202020204" pitchFamily="34" charset="0"/>
                <a:ea typeface="Times New Roman" panose="02020603050405020304" pitchFamily="18" charset="0"/>
              </a:rPr>
              <a:t> question. </a:t>
            </a:r>
            <a:r>
              <a:rPr lang="fr-CA" b="1" u="sng" dirty="1">
                <a:latin typeface="Arial" panose="020b0604020202020204" pitchFamily="34" charset="0"/>
                <a:ea typeface="Times New Roman" panose="02020603050405020304" pitchFamily="18" charset="0"/>
              </a:rPr>
              <a:t>Surely</a:t>
            </a:r>
            <a:r>
              <a:rPr lang="fr-CA" b="1" u="sng" dirty="1">
                <a:latin typeface="Arial" panose="020b0604020202020204" pitchFamily="34" charset="0"/>
                <a:ea typeface="Times New Roman" panose="02020603050405020304" pitchFamily="18" charset="0"/>
              </a:rPr>
              <a:t> </a:t>
            </a:r>
            <a:r>
              <a:rPr lang="fr-CA" b="1" u="sng" dirty="1">
                <a:latin typeface="Arial" panose="020b0604020202020204" pitchFamily="34" charset="0"/>
                <a:ea typeface="Times New Roman" panose="02020603050405020304" pitchFamily="18" charset="0"/>
              </a:rPr>
              <a:t>Parliament</a:t>
            </a:r>
            <a:r>
              <a:rPr lang="fr-CA" b="1" u="sng" dirty="1">
                <a:latin typeface="Arial" panose="020b0604020202020204" pitchFamily="34" charset="0"/>
                <a:ea typeface="Times New Roman" panose="02020603050405020304" pitchFamily="18" charset="0"/>
              </a:rPr>
              <a:t> </a:t>
            </a:r>
            <a:r>
              <a:rPr lang="fr-CA" b="1" u="sng" dirty="1">
                <a:latin typeface="Arial" panose="020b0604020202020204" pitchFamily="34" charset="0"/>
                <a:ea typeface="Times New Roman" panose="02020603050405020304" pitchFamily="18" charset="0"/>
              </a:rPr>
              <a:t>did</a:t>
            </a:r>
            <a:r>
              <a:rPr lang="fr-CA" b="1" u="sng" dirty="1">
                <a:latin typeface="Arial" panose="020b0604020202020204" pitchFamily="34" charset="0"/>
                <a:ea typeface="Times New Roman" panose="02020603050405020304" pitchFamily="18" charset="0"/>
              </a:rPr>
              <a:t> not have in </a:t>
            </a:r>
            <a:r>
              <a:rPr lang="fr-CA" b="1" u="sng" dirty="1">
                <a:latin typeface="Arial" panose="020b0604020202020204" pitchFamily="34" charset="0"/>
                <a:ea typeface="Times New Roman" panose="02020603050405020304" pitchFamily="18" charset="0"/>
              </a:rPr>
              <a:t>mind</a:t>
            </a:r>
            <a:r>
              <a:rPr lang="fr-CA" b="1" u="sng" dirty="1">
                <a:latin typeface="Arial" panose="020b0604020202020204" pitchFamily="34" charset="0"/>
                <a:ea typeface="Times New Roman" panose="02020603050405020304" pitchFamily="18" charset="0"/>
              </a:rPr>
              <a:t> </a:t>
            </a:r>
            <a:r>
              <a:rPr lang="fr-CA" b="1" u="sng" dirty="1">
                <a:latin typeface="Arial" panose="020b0604020202020204" pitchFamily="34" charset="0"/>
                <a:ea typeface="Times New Roman" panose="02020603050405020304" pitchFamily="18" charset="0"/>
              </a:rPr>
              <a:t>this</a:t>
            </a:r>
            <a:r>
              <a:rPr lang="fr-CA" b="1" u="sng" dirty="1">
                <a:latin typeface="Arial" panose="020b0604020202020204" pitchFamily="34" charset="0"/>
                <a:ea typeface="Times New Roman" panose="02020603050405020304" pitchFamily="18" charset="0"/>
              </a:rPr>
              <a:t> </a:t>
            </a:r>
            <a:r>
              <a:rPr lang="fr-CA" b="1" u="sng" dirty="1">
                <a:latin typeface="Arial" panose="020b0604020202020204" pitchFamily="34" charset="0"/>
                <a:ea typeface="Times New Roman" panose="02020603050405020304" pitchFamily="18" charset="0"/>
              </a:rPr>
              <a:t>result</a:t>
            </a:r>
            <a:r>
              <a:rPr lang="fr-CA" b="1" u="sng" dirty="1">
                <a:latin typeface="Arial" panose="020b0604020202020204" pitchFamily="34" charset="0"/>
                <a:ea typeface="Times New Roman" panose="02020603050405020304" pitchFamily="18" charset="0"/>
              </a:rPr>
              <a:t> </a:t>
            </a:r>
            <a:r>
              <a:rPr lang="fr-CA" b="1" u="sng" dirty="1">
                <a:latin typeface="Arial" panose="020b0604020202020204" pitchFamily="34" charset="0"/>
                <a:ea typeface="Times New Roman" panose="02020603050405020304" pitchFamily="18" charset="0"/>
              </a:rPr>
              <a:t>when</a:t>
            </a:r>
            <a:r>
              <a:rPr lang="fr-CA" b="1" u="sng" dirty="1">
                <a:latin typeface="Arial" panose="020b0604020202020204" pitchFamily="34" charset="0"/>
                <a:ea typeface="Times New Roman" panose="02020603050405020304" pitchFamily="18" charset="0"/>
              </a:rPr>
              <a:t> </a:t>
            </a:r>
            <a:r>
              <a:rPr lang="fr-CA" b="1" u="sng" dirty="1">
                <a:latin typeface="Arial" panose="020b0604020202020204" pitchFamily="34" charset="0"/>
                <a:ea typeface="Times New Roman" panose="02020603050405020304" pitchFamily="18" charset="0"/>
              </a:rPr>
              <a:t>it</a:t>
            </a:r>
            <a:r>
              <a:rPr lang="fr-CA" b="1" u="sng" dirty="1">
                <a:latin typeface="Arial" panose="020b0604020202020204" pitchFamily="34" charset="0"/>
                <a:ea typeface="Times New Roman" panose="02020603050405020304" pitchFamily="18" charset="0"/>
              </a:rPr>
              <a:t> </a:t>
            </a:r>
            <a:r>
              <a:rPr lang="fr-CA" b="1" u="sng" dirty="1">
                <a:latin typeface="Arial" panose="020b0604020202020204" pitchFamily="34" charset="0"/>
                <a:ea typeface="Times New Roman" panose="02020603050405020304" pitchFamily="18" charset="0"/>
              </a:rPr>
              <a:t>enacted</a:t>
            </a:r>
            <a:r>
              <a:rPr lang="fr-CA" b="1" u="sng" dirty="1">
                <a:latin typeface="Arial" panose="020b0604020202020204" pitchFamily="34" charset="0"/>
                <a:ea typeface="Times New Roman" panose="02020603050405020304" pitchFamily="18" charset="0"/>
              </a:rPr>
              <a:t> section 74</a:t>
            </a:r>
            <a:r>
              <a:rPr lang="fr-CA" dirty="1">
                <a:latin typeface="Arial" panose="020b0604020202020204" pitchFamily="34" charset="0"/>
                <a:ea typeface="Times New Roman" panose="02020603050405020304" pitchFamily="18" charset="0"/>
              </a:rPr>
              <a:t>.</a:t>
            </a:r>
          </a:p>
          <a:p>
            <a:pPr algn="just">
              <a:spcAft>
                <a:spcPts val="1100"/>
              </a:spcAft>
            </a:pPr>
            <a:r>
              <a:rPr lang="fr-CA" i="1" dirty="1">
                <a:latin typeface="Arial" panose="020b0604020202020204" pitchFamily="34" charset="0"/>
                <a:ea typeface="Times New Roman" panose="02020603050405020304" pitchFamily="18" charset="0"/>
              </a:rPr>
              <a:t>Kanthasamy</a:t>
            </a:r>
            <a:r>
              <a:rPr lang="fr-CA" i="1" dirty="1">
                <a:latin typeface="Arial" panose="020b0604020202020204" pitchFamily="34" charset="0"/>
                <a:ea typeface="Times New Roman" panose="02020603050405020304" pitchFamily="18" charset="0"/>
              </a:rPr>
              <a:t> </a:t>
            </a:r>
            <a:r>
              <a:rPr lang="fr-CA" dirty="1">
                <a:latin typeface="Arial" panose="020b0604020202020204" pitchFamily="34" charset="0"/>
                <a:ea typeface="Times New Roman" panose="02020603050405020304" pitchFamily="18" charset="0"/>
              </a:rPr>
              <a:t>adds</a:t>
            </a:r>
            <a:r>
              <a:rPr lang="fr-CA" dirty="1">
                <a:latin typeface="Arial" panose="020b0604020202020204" pitchFamily="34" charset="0"/>
                <a:ea typeface="Times New Roman" panose="02020603050405020304" pitchFamily="18" charset="0"/>
              </a:rPr>
              <a:t> to the confusion by </a:t>
            </a:r>
            <a:r>
              <a:rPr lang="fr-CA" dirty="1">
                <a:latin typeface="Arial" panose="020b0604020202020204" pitchFamily="34" charset="0"/>
                <a:ea typeface="Times New Roman" panose="02020603050405020304" pitchFamily="18" charset="0"/>
              </a:rPr>
              <a:t>doing</a:t>
            </a:r>
            <a:r>
              <a:rPr lang="fr-CA" dirty="1">
                <a:latin typeface="Arial" panose="020b0604020202020204" pitchFamily="34" charset="0"/>
                <a:ea typeface="Times New Roman" panose="02020603050405020304" pitchFamily="18" charset="0"/>
              </a:rPr>
              <a:t> </a:t>
            </a:r>
            <a:r>
              <a:rPr lang="fr-CA" dirty="1">
                <a:latin typeface="Arial" panose="020b0604020202020204" pitchFamily="34" charset="0"/>
                <a:ea typeface="Times New Roman" panose="02020603050405020304" pitchFamily="18" charset="0"/>
              </a:rPr>
              <a:t>several</a:t>
            </a:r>
            <a:r>
              <a:rPr lang="fr-CA" dirty="1">
                <a:latin typeface="Arial" panose="020b0604020202020204" pitchFamily="34" charset="0"/>
                <a:ea typeface="Times New Roman" panose="02020603050405020304" pitchFamily="18" charset="0"/>
              </a:rPr>
              <a:t> </a:t>
            </a:r>
            <a:r>
              <a:rPr lang="fr-CA" dirty="1">
                <a:latin typeface="Arial" panose="020b0604020202020204" pitchFamily="34" charset="0"/>
                <a:ea typeface="Times New Roman" panose="02020603050405020304" pitchFamily="18" charset="0"/>
              </a:rPr>
              <a:t>inconsistent</a:t>
            </a:r>
            <a:r>
              <a:rPr lang="fr-CA" dirty="1">
                <a:latin typeface="Arial" panose="020b0604020202020204" pitchFamily="34" charset="0"/>
                <a:ea typeface="Times New Roman" panose="02020603050405020304" pitchFamily="18" charset="0"/>
              </a:rPr>
              <a:t> </a:t>
            </a:r>
            <a:r>
              <a:rPr lang="fr-CA" dirty="1">
                <a:latin typeface="Arial" panose="020b0604020202020204" pitchFamily="34" charset="0"/>
                <a:ea typeface="Times New Roman" panose="02020603050405020304" pitchFamily="18" charset="0"/>
              </a:rPr>
              <a:t>things</a:t>
            </a:r>
            <a:r>
              <a:rPr lang="fr-CA" dirty="1">
                <a:latin typeface="Arial" panose="020b0604020202020204" pitchFamily="34" charset="0"/>
                <a:ea typeface="Times New Roman" panose="02020603050405020304" pitchFamily="18" charset="0"/>
              </a:rPr>
              <a:t> at once: </a:t>
            </a:r>
            <a:r>
              <a:rPr lang="fr-CA" dirty="1">
                <a:latin typeface="Arial" panose="020b0604020202020204" pitchFamily="34" charset="0"/>
                <a:ea typeface="Times New Roman" panose="02020603050405020304" pitchFamily="18" charset="0"/>
              </a:rPr>
              <a:t>it</a:t>
            </a:r>
            <a:r>
              <a:rPr lang="fr-CA" dirty="1">
                <a:latin typeface="Arial" panose="020b0604020202020204" pitchFamily="34" charset="0"/>
                <a:ea typeface="Times New Roman" panose="02020603050405020304" pitchFamily="18" charset="0"/>
              </a:rPr>
              <a:t> </a:t>
            </a:r>
            <a:r>
              <a:rPr lang="fr-CA" dirty="1">
                <a:latin typeface="Arial" panose="020b0604020202020204" pitchFamily="34" charset="0"/>
                <a:ea typeface="Times New Roman" panose="02020603050405020304" pitchFamily="18" charset="0"/>
              </a:rPr>
              <a:t>begins</a:t>
            </a:r>
            <a:r>
              <a:rPr lang="fr-CA" dirty="1">
                <a:latin typeface="Arial" panose="020b0604020202020204" pitchFamily="34" charset="0"/>
                <a:ea typeface="Times New Roman" panose="02020603050405020304" pitchFamily="18" charset="0"/>
              </a:rPr>
              <a:t> by </a:t>
            </a:r>
            <a:r>
              <a:rPr lang="fr-CA" dirty="1">
                <a:latin typeface="Arial" panose="020b0604020202020204" pitchFamily="34" charset="0"/>
                <a:ea typeface="Times New Roman" panose="02020603050405020304" pitchFamily="18" charset="0"/>
              </a:rPr>
              <a:t>interpreting</a:t>
            </a:r>
            <a:r>
              <a:rPr lang="fr-CA" dirty="1">
                <a:latin typeface="Arial" panose="020b0604020202020204" pitchFamily="34" charset="0"/>
                <a:ea typeface="Times New Roman" panose="02020603050405020304" pitchFamily="18" charset="0"/>
              </a:rPr>
              <a:t> </a:t>
            </a:r>
            <a:r>
              <a:rPr lang="fr-CA" dirty="1">
                <a:latin typeface="Arial" panose="020b0604020202020204" pitchFamily="34" charset="0"/>
                <a:ea typeface="Times New Roman" panose="02020603050405020304" pitchFamily="18" charset="0"/>
              </a:rPr>
              <a:t>afresh</a:t>
            </a:r>
            <a:r>
              <a:rPr lang="fr-CA" dirty="1">
                <a:latin typeface="Arial" panose="020b0604020202020204" pitchFamily="34" charset="0"/>
                <a:ea typeface="Times New Roman" panose="02020603050405020304" pitchFamily="18" charset="0"/>
              </a:rPr>
              <a:t> the </a:t>
            </a:r>
            <a:r>
              <a:rPr lang="fr-CA" dirty="1">
                <a:latin typeface="Arial" panose="020b0604020202020204" pitchFamily="34" charset="0"/>
                <a:ea typeface="Times New Roman" panose="02020603050405020304" pitchFamily="18" charset="0"/>
              </a:rPr>
              <a:t>legislative</a:t>
            </a:r>
            <a:r>
              <a:rPr lang="fr-CA" dirty="1">
                <a:latin typeface="Arial" panose="020b0604020202020204" pitchFamily="34" charset="0"/>
                <a:ea typeface="Times New Roman" panose="02020603050405020304" pitchFamily="18" charset="0"/>
              </a:rPr>
              <a:t> provision </a:t>
            </a:r>
            <a:r>
              <a:rPr lang="fr-CA" dirty="1">
                <a:latin typeface="Arial" panose="020b0604020202020204" pitchFamily="34" charset="0"/>
                <a:ea typeface="Times New Roman" panose="02020603050405020304" pitchFamily="18" charset="0"/>
              </a:rPr>
              <a:t>that</a:t>
            </a:r>
            <a:r>
              <a:rPr lang="fr-CA" dirty="1">
                <a:latin typeface="Arial" panose="020b0604020202020204" pitchFamily="34" charset="0"/>
                <a:ea typeface="Times New Roman" panose="02020603050405020304" pitchFamily="18" charset="0"/>
              </a:rPr>
              <a:t> the administrative </a:t>
            </a:r>
            <a:r>
              <a:rPr lang="fr-CA" dirty="1">
                <a:latin typeface="Arial" panose="020b0604020202020204" pitchFamily="34" charset="0"/>
                <a:ea typeface="Times New Roman" panose="02020603050405020304" pitchFamily="18" charset="0"/>
              </a:rPr>
              <a:t>decision</a:t>
            </a:r>
            <a:r>
              <a:rPr lang="fr-CA" dirty="1">
                <a:latin typeface="Arial" panose="020b0604020202020204" pitchFamily="34" charset="0"/>
                <a:ea typeface="Times New Roman" panose="02020603050405020304" pitchFamily="18" charset="0"/>
              </a:rPr>
              <a:t>-maker </a:t>
            </a:r>
            <a:r>
              <a:rPr lang="fr-CA" dirty="1">
                <a:latin typeface="Arial" panose="020b0604020202020204" pitchFamily="34" charset="0"/>
                <a:ea typeface="Times New Roman" panose="02020603050405020304" pitchFamily="18" charset="0"/>
              </a:rPr>
              <a:t>interpreted</a:t>
            </a:r>
            <a:r>
              <a:rPr lang="fr-CA" dirty="1">
                <a:latin typeface="Arial" panose="020b0604020202020204" pitchFamily="34" charset="0"/>
                <a:ea typeface="Times New Roman" panose="02020603050405020304" pitchFamily="18" charset="0"/>
              </a:rPr>
              <a:t> as if the standard of </a:t>
            </a:r>
            <a:r>
              <a:rPr lang="fr-CA" dirty="1">
                <a:latin typeface="Arial" panose="020b0604020202020204" pitchFamily="34" charset="0"/>
                <a:ea typeface="Times New Roman" panose="02020603050405020304" pitchFamily="18" charset="0"/>
              </a:rPr>
              <a:t>review</a:t>
            </a:r>
            <a:r>
              <a:rPr lang="fr-CA" dirty="1">
                <a:latin typeface="Arial" panose="020b0604020202020204" pitchFamily="34" charset="0"/>
                <a:ea typeface="Times New Roman" panose="02020603050405020304" pitchFamily="18" charset="0"/>
              </a:rPr>
              <a:t> </a:t>
            </a:r>
            <a:r>
              <a:rPr lang="fr-CA" dirty="1">
                <a:latin typeface="Arial" panose="020b0604020202020204" pitchFamily="34" charset="0"/>
                <a:ea typeface="Times New Roman" panose="02020603050405020304" pitchFamily="18" charset="0"/>
              </a:rPr>
              <a:t>were</a:t>
            </a:r>
            <a:r>
              <a:rPr lang="fr-CA" dirty="1">
                <a:latin typeface="Arial" panose="020b0604020202020204" pitchFamily="34" charset="0"/>
                <a:ea typeface="Times New Roman" panose="02020603050405020304" pitchFamily="18" charset="0"/>
              </a:rPr>
              <a:t> </a:t>
            </a:r>
            <a:r>
              <a:rPr lang="fr-CA" dirty="1">
                <a:latin typeface="Arial" panose="020b0604020202020204" pitchFamily="34" charset="0"/>
                <a:ea typeface="Times New Roman" panose="02020603050405020304" pitchFamily="18" charset="0"/>
              </a:rPr>
              <a:t>correctness</a:t>
            </a:r>
            <a:r>
              <a:rPr lang="fr-CA" dirty="1">
                <a:latin typeface="Arial" panose="020b0604020202020204" pitchFamily="34" charset="0"/>
                <a:ea typeface="Times New Roman" panose="02020603050405020304" pitchFamily="18" charset="0"/>
              </a:rPr>
              <a:t>, </a:t>
            </a:r>
            <a:r>
              <a:rPr lang="fr-CA" dirty="1">
                <a:latin typeface="Arial" panose="020b0604020202020204" pitchFamily="34" charset="0"/>
                <a:ea typeface="Times New Roman" panose="02020603050405020304" pitchFamily="18" charset="0"/>
              </a:rPr>
              <a:t>then</a:t>
            </a:r>
            <a:r>
              <a:rPr lang="fr-CA" dirty="1">
                <a:latin typeface="Arial" panose="020b0604020202020204" pitchFamily="34" charset="0"/>
                <a:ea typeface="Times New Roman" panose="02020603050405020304" pitchFamily="18" charset="0"/>
              </a:rPr>
              <a:t> </a:t>
            </a:r>
            <a:r>
              <a:rPr lang="fr-CA" dirty="1">
                <a:latin typeface="Arial" panose="020b0604020202020204" pitchFamily="34" charset="0"/>
                <a:ea typeface="Times New Roman" panose="02020603050405020304" pitchFamily="18" charset="0"/>
              </a:rPr>
              <a:t>it</a:t>
            </a:r>
            <a:r>
              <a:rPr lang="fr-CA" dirty="1">
                <a:latin typeface="Arial" panose="020b0604020202020204" pitchFamily="34" charset="0"/>
                <a:ea typeface="Times New Roman" panose="02020603050405020304" pitchFamily="18" charset="0"/>
              </a:rPr>
              <a:t> </a:t>
            </a:r>
            <a:r>
              <a:rPr lang="fr-CA" dirty="1">
                <a:latin typeface="Arial" panose="020b0604020202020204" pitchFamily="34" charset="0"/>
                <a:ea typeface="Times New Roman" panose="02020603050405020304" pitchFamily="18" charset="0"/>
              </a:rPr>
              <a:t>considers</a:t>
            </a:r>
            <a:r>
              <a:rPr lang="fr-CA" dirty="1">
                <a:latin typeface="Arial" panose="020b0604020202020204" pitchFamily="34" charset="0"/>
                <a:ea typeface="Times New Roman" panose="02020603050405020304" pitchFamily="18" charset="0"/>
              </a:rPr>
              <a:t> the standard of </a:t>
            </a:r>
            <a:r>
              <a:rPr lang="fr-CA" dirty="1">
                <a:latin typeface="Arial" panose="020b0604020202020204" pitchFamily="34" charset="0"/>
                <a:ea typeface="Times New Roman" panose="02020603050405020304" pitchFamily="18" charset="0"/>
              </a:rPr>
              <a:t>review</a:t>
            </a:r>
            <a:r>
              <a:rPr lang="fr-CA" dirty="1">
                <a:latin typeface="Arial" panose="020b0604020202020204" pitchFamily="34" charset="0"/>
                <a:ea typeface="Times New Roman" panose="02020603050405020304" pitchFamily="18" charset="0"/>
              </a:rPr>
              <a:t> and </a:t>
            </a:r>
            <a:r>
              <a:rPr lang="fr-CA" dirty="1">
                <a:latin typeface="Arial" panose="020b0604020202020204" pitchFamily="34" charset="0"/>
                <a:ea typeface="Times New Roman" panose="02020603050405020304" pitchFamily="18" charset="0"/>
              </a:rPr>
              <a:t>decides</a:t>
            </a:r>
            <a:r>
              <a:rPr lang="fr-CA" dirty="1">
                <a:latin typeface="Arial" panose="020b0604020202020204" pitchFamily="34" charset="0"/>
                <a:ea typeface="Times New Roman" panose="02020603050405020304" pitchFamily="18" charset="0"/>
              </a:rPr>
              <a:t> </a:t>
            </a:r>
            <a:r>
              <a:rPr lang="fr-CA" dirty="1">
                <a:latin typeface="Arial" panose="020b0604020202020204" pitchFamily="34" charset="0"/>
                <a:ea typeface="Times New Roman" panose="02020603050405020304" pitchFamily="18" charset="0"/>
              </a:rPr>
              <a:t>that</a:t>
            </a:r>
            <a:r>
              <a:rPr lang="fr-CA" dirty="1">
                <a:latin typeface="Arial" panose="020b0604020202020204" pitchFamily="34" charset="0"/>
                <a:ea typeface="Times New Roman" panose="02020603050405020304" pitchFamily="18" charset="0"/>
              </a:rPr>
              <a:t> the standard of </a:t>
            </a:r>
            <a:r>
              <a:rPr lang="fr-CA" dirty="1">
                <a:latin typeface="Arial" panose="020b0604020202020204" pitchFamily="34" charset="0"/>
                <a:ea typeface="Times New Roman" panose="02020603050405020304" pitchFamily="18" charset="0"/>
              </a:rPr>
              <a:t>review</a:t>
            </a:r>
            <a:r>
              <a:rPr lang="fr-CA" dirty="1">
                <a:latin typeface="Arial" panose="020b0604020202020204" pitchFamily="34" charset="0"/>
                <a:ea typeface="Times New Roman" panose="02020603050405020304" pitchFamily="18" charset="0"/>
              </a:rPr>
              <a:t> </a:t>
            </a:r>
            <a:r>
              <a:rPr lang="fr-CA" dirty="1">
                <a:latin typeface="Arial" panose="020b0604020202020204" pitchFamily="34" charset="0"/>
                <a:ea typeface="Times New Roman" panose="02020603050405020304" pitchFamily="18" charset="0"/>
              </a:rPr>
              <a:t>is</a:t>
            </a:r>
            <a:r>
              <a:rPr lang="fr-CA" dirty="1">
                <a:latin typeface="Arial" panose="020b0604020202020204" pitchFamily="34" charset="0"/>
                <a:ea typeface="Times New Roman" panose="02020603050405020304" pitchFamily="18" charset="0"/>
              </a:rPr>
              <a:t> </a:t>
            </a:r>
            <a:r>
              <a:rPr lang="fr-CA" dirty="1">
                <a:latin typeface="Arial" panose="020b0604020202020204" pitchFamily="34" charset="0"/>
                <a:ea typeface="Times New Roman" panose="02020603050405020304" pitchFamily="18" charset="0"/>
              </a:rPr>
              <a:t>reasonableness</a:t>
            </a:r>
            <a:r>
              <a:rPr lang="fr-CA" dirty="1">
                <a:latin typeface="Arial" panose="020b0604020202020204" pitchFamily="34" charset="0"/>
                <a:ea typeface="Times New Roman" panose="02020603050405020304" pitchFamily="18" charset="0"/>
              </a:rPr>
              <a:t>, and </a:t>
            </a:r>
            <a:r>
              <a:rPr lang="fr-CA" dirty="1">
                <a:latin typeface="Arial" panose="020b0604020202020204" pitchFamily="34" charset="0"/>
                <a:ea typeface="Times New Roman" panose="02020603050405020304" pitchFamily="18" charset="0"/>
              </a:rPr>
              <a:t>finally</a:t>
            </a:r>
            <a:r>
              <a:rPr lang="fr-CA" dirty="1">
                <a:latin typeface="Arial" panose="020b0604020202020204" pitchFamily="34" charset="0"/>
                <a:ea typeface="Times New Roman" panose="02020603050405020304" pitchFamily="18" charset="0"/>
              </a:rPr>
              <a:t> </a:t>
            </a:r>
            <a:r>
              <a:rPr lang="fr-CA" dirty="1">
                <a:latin typeface="Arial" panose="020b0604020202020204" pitchFamily="34" charset="0"/>
                <a:ea typeface="Times New Roman" panose="02020603050405020304" pitchFamily="18" charset="0"/>
              </a:rPr>
              <a:t>it</a:t>
            </a:r>
            <a:r>
              <a:rPr lang="fr-CA" dirty="1">
                <a:latin typeface="Arial" panose="020b0604020202020204" pitchFamily="34" charset="0"/>
                <a:ea typeface="Times New Roman" panose="02020603050405020304" pitchFamily="18" charset="0"/>
              </a:rPr>
              <a:t> </a:t>
            </a:r>
            <a:r>
              <a:rPr lang="fr-CA" dirty="1">
                <a:latin typeface="Arial" panose="020b0604020202020204" pitchFamily="34" charset="0"/>
                <a:ea typeface="Times New Roman" panose="02020603050405020304" pitchFamily="18" charset="0"/>
              </a:rPr>
              <a:t>parses</a:t>
            </a:r>
            <a:r>
              <a:rPr lang="fr-CA" dirty="1">
                <a:latin typeface="Arial" panose="020b0604020202020204" pitchFamily="34" charset="0"/>
                <a:ea typeface="Times New Roman" panose="02020603050405020304" pitchFamily="18" charset="0"/>
              </a:rPr>
              <a:t> the administrative </a:t>
            </a:r>
            <a:r>
              <a:rPr lang="fr-CA" dirty="1">
                <a:latin typeface="Arial" panose="020b0604020202020204" pitchFamily="34" charset="0"/>
                <a:ea typeface="Times New Roman" panose="02020603050405020304" pitchFamily="18" charset="0"/>
              </a:rPr>
              <a:t>decision-maker’s</a:t>
            </a:r>
            <a:r>
              <a:rPr lang="fr-CA" dirty="1">
                <a:latin typeface="Arial" panose="020b0604020202020204" pitchFamily="34" charset="0"/>
                <a:ea typeface="Times New Roman" panose="02020603050405020304" pitchFamily="18" charset="0"/>
              </a:rPr>
              <a:t> </a:t>
            </a:r>
            <a:r>
              <a:rPr lang="fr-CA" dirty="1">
                <a:latin typeface="Arial" panose="020b0604020202020204" pitchFamily="34" charset="0"/>
                <a:ea typeface="Times New Roman" panose="02020603050405020304" pitchFamily="18" charset="0"/>
              </a:rPr>
              <a:t>reasons</a:t>
            </a:r>
            <a:r>
              <a:rPr lang="fr-CA" dirty="1">
                <a:latin typeface="Arial" panose="020b0604020202020204" pitchFamily="34" charset="0"/>
                <a:ea typeface="Times New Roman" panose="02020603050405020304" pitchFamily="18" charset="0"/>
              </a:rPr>
              <a:t> for </a:t>
            </a:r>
            <a:r>
              <a:rPr lang="fr-CA" dirty="1">
                <a:latin typeface="Arial" panose="020b0604020202020204" pitchFamily="34" charset="0"/>
                <a:ea typeface="Times New Roman" panose="02020603050405020304" pitchFamily="18" charset="0"/>
              </a:rPr>
              <a:t>error</a:t>
            </a:r>
            <a:r>
              <a:rPr lang="fr-CA" dirty="1">
                <a:latin typeface="Arial" panose="020b0604020202020204" pitchFamily="34" charset="0"/>
                <a:ea typeface="Times New Roman" panose="02020603050405020304" pitchFamily="18" charset="0"/>
              </a:rPr>
              <a:t> on an </a:t>
            </a:r>
            <a:r>
              <a:rPr lang="fr-CA" dirty="1">
                <a:latin typeface="Arial" panose="020b0604020202020204" pitchFamily="34" charset="0"/>
                <a:ea typeface="Times New Roman" panose="02020603050405020304" pitchFamily="18" charset="0"/>
              </a:rPr>
              <a:t>exacting</a:t>
            </a:r>
            <a:r>
              <a:rPr lang="fr-CA" dirty="1">
                <a:latin typeface="Arial" panose="020b0604020202020204" pitchFamily="34" charset="0"/>
                <a:ea typeface="Times New Roman" panose="02020603050405020304" pitchFamily="18" charset="0"/>
              </a:rPr>
              <a:t> basis as if the standard of </a:t>
            </a:r>
            <a:r>
              <a:rPr lang="fr-CA" dirty="1">
                <a:latin typeface="Arial" panose="020b0604020202020204" pitchFamily="34" charset="0"/>
                <a:ea typeface="Times New Roman" panose="02020603050405020304" pitchFamily="18" charset="0"/>
              </a:rPr>
              <a:t>review</a:t>
            </a:r>
            <a:r>
              <a:rPr lang="fr-CA" dirty="1">
                <a:latin typeface="Arial" panose="020b0604020202020204" pitchFamily="34" charset="0"/>
                <a:ea typeface="Times New Roman" panose="02020603050405020304" pitchFamily="18" charset="0"/>
              </a:rPr>
              <a:t> </a:t>
            </a:r>
            <a:r>
              <a:rPr lang="fr-CA" dirty="1">
                <a:latin typeface="Arial" panose="020b0604020202020204" pitchFamily="34" charset="0"/>
                <a:ea typeface="Times New Roman" panose="02020603050405020304" pitchFamily="18" charset="0"/>
              </a:rPr>
              <a:t>were</a:t>
            </a:r>
            <a:r>
              <a:rPr lang="fr-CA" dirty="1">
                <a:latin typeface="Arial" panose="020b0604020202020204" pitchFamily="34" charset="0"/>
                <a:ea typeface="Times New Roman" panose="02020603050405020304" pitchFamily="18" charset="0"/>
              </a:rPr>
              <a:t> </a:t>
            </a:r>
            <a:r>
              <a:rPr lang="fr-CA" dirty="1">
                <a:latin typeface="Arial" panose="020b0604020202020204" pitchFamily="34" charset="0"/>
                <a:ea typeface="Times New Roman" panose="02020603050405020304" pitchFamily="18" charset="0"/>
              </a:rPr>
              <a:t>correctness</a:t>
            </a:r>
            <a:r>
              <a:rPr lang="fr-CA" dirty="1" smtClean="0">
                <a:latin typeface="Arial" panose="020b0604020202020204" pitchFamily="34" charset="0"/>
                <a:ea typeface="Times New Roman" panose="02020603050405020304" pitchFamily="18" charset="0"/>
              </a:rPr>
              <a:t>.</a:t>
            </a:r>
            <a:endParaRPr lang="fr-CA">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325683304"/>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Content Placeholder 1"/>
          <p:cNvSpPr>
            <a:spLocks noGrp="1"/>
          </p:cNvSpPr>
          <p:nvPr>
            <p:ph idx="1"/>
            <p:custDataLst>
              <p:tags r:id="rId1"/>
            </p:custDataLst>
          </p:nvPr>
        </p:nvSpPr>
        <p:spPr/>
        <p:txBody>
          <a:bodyPr/>
          <a:lstStyle/>
          <a:p>
            <a:r>
              <a:rPr lang="fr-CA" dirty="1" smtClean="0"/>
              <a:t>Que faire avec les droits d’appels conférés par la loi :</a:t>
            </a:r>
          </a:p>
          <a:p>
            <a:pPr lvl="1"/>
            <a:r>
              <a:rPr lang="fr-CA" dirty="1" smtClean="0"/>
              <a:t>Si on maintient l’approche contextuelle, c’est trop compliqué;</a:t>
            </a:r>
          </a:p>
          <a:p>
            <a:pPr lvl="1"/>
            <a:r>
              <a:rPr lang="fr-CA" dirty="1" smtClean="0"/>
              <a:t>Si on élimine l’approche contextuelle, soit:</a:t>
            </a:r>
          </a:p>
          <a:p>
            <a:pPr lvl="2"/>
            <a:r>
              <a:rPr lang="fr-CA" dirty="1" smtClean="0"/>
              <a:t>Ils ne jouent aucun rôle (ce qui devenait la réalité suite à </a:t>
            </a:r>
            <a:r>
              <a:rPr lang="fr-CA" i="1" dirty="1" smtClean="0"/>
              <a:t>Dunsmuir</a:t>
            </a:r>
            <a:r>
              <a:rPr lang="fr-CA" dirty="1" smtClean="0"/>
              <a:t>);</a:t>
            </a:r>
          </a:p>
          <a:p>
            <a:pPr lvl="2"/>
            <a:r>
              <a:rPr lang="fr-CA" dirty="1" smtClean="0"/>
              <a:t>Ils doivent être reconnus comme indiquant quelque chose.</a:t>
            </a:r>
          </a:p>
          <a:p>
            <a:pPr marL="731520" lvl="2" indent="0">
              <a:buNone/>
            </a:pPr>
            <a:r>
              <a:rPr lang="fr-CA" dirty="1" smtClean="0"/>
              <a:t>« L’élimination de l’approche contextuelle fait en sorte que les droits d’appel accordés par la loi doivent maintenant soit ne jouer aucun rôle en droit administratif, soit être reconnus comme indiquant une dérogation à l’application par défaut de la norme de la décision raisonnable. La seconde thèse doit prévaloir. » (para 47) </a:t>
            </a:r>
            <a:endParaRPr lang="fr-FR" smtClean="0"/>
          </a:p>
        </p:txBody>
      </p:sp>
      <p:sp>
        <p:nvSpPr>
          <p:cNvPr id="3" name="Title 2"/>
          <p:cNvSpPr>
            <a:spLocks noGrp="1"/>
          </p:cNvSpPr>
          <p:nvPr>
            <p:ph type="title"/>
            <p:custDataLst>
              <p:tags r:id="rId2"/>
            </p:custDataLst>
          </p:nvPr>
        </p:nvSpPr>
        <p:spPr/>
        <p:txBody>
          <a:bodyPr/>
          <a:lstStyle/>
          <a:p>
            <a:r>
              <a:rPr lang="fr-CA" dirty="1" smtClean="0"/>
              <a:t>La cour </a:t>
            </a:r>
            <a:r>
              <a:rPr lang="fr-CA" dirty="1"/>
              <a:t>s</a:t>
            </a:r>
            <a:r>
              <a:rPr lang="fr-CA" dirty="1" smtClean="0"/>
              <a:t>e trouve devant une impasse</a:t>
            </a:r>
            <a:endParaRPr lang="fr-FR"/>
          </a:p>
        </p:txBody>
      </p:sp>
      <p:sp>
        <p:nvSpPr>
          <p:cNvPr id="4" name="Espace réservé du texte 3"/>
          <p:cNvSpPr>
            <a:spLocks noGrp="1"/>
          </p:cNvSpPr>
          <p:nvPr>
            <p:ph type="body" sz="quarter" idx="12"/>
            <p:custDataLst>
              <p:tags r:id="rId3"/>
            </p:custDataLst>
          </p:nvPr>
        </p:nvSpPr>
        <p:spPr/>
        <p:txBody>
          <a:bodyPr/>
          <a:lstStyle/>
          <a:p>
            <a:endParaRPr lang="fr-CA"/>
          </a:p>
        </p:txBody>
      </p:sp>
      <p:sp>
        <p:nvSpPr>
          <p:cNvPr id="5" name="Espace réservé du texte 4"/>
          <p:cNvSpPr>
            <a:spLocks noGrp="1"/>
          </p:cNvSpPr>
          <p:nvPr>
            <p:ph type="body" sz="quarter" idx="13"/>
            <p:custDataLst>
              <p:tags r:id="rId4"/>
            </p:custDataLst>
          </p:nvPr>
        </p:nvSpPr>
        <p:spPr/>
        <p:txBody>
          <a:bodyPr/>
          <a:lstStyle/>
          <a:p>
            <a:endParaRPr lang="fr-CA"/>
          </a:p>
        </p:txBody>
      </p:sp>
    </p:spTree>
    <p:extLst>
      <p:ext uri="{BB962C8B-B14F-4D97-AF65-F5344CB8AC3E}">
        <p14:creationId xmlns:p14="http://schemas.microsoft.com/office/powerpoint/2010/main" val="2051430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7" name="Espace réservé du contenu 6"/>
          <p:cNvSpPr>
            <a:spLocks noGrp="1"/>
          </p:cNvSpPr>
          <p:nvPr>
            <p:ph idx="1"/>
            <p:custDataLst>
              <p:tags r:id="rId1"/>
            </p:custDataLst>
          </p:nvPr>
        </p:nvSpPr>
        <p:spPr/>
        <p:txBody>
          <a:bodyPr>
            <a:normAutofit fontScale="85000" lnSpcReduction="10000"/>
          </a:bodyPr>
          <a:lstStyle/>
          <a:p>
            <a:r>
              <a:rPr lang="en-CA" dirty="1" smtClean="0"/>
              <a:t>Il n’y aura plus de </a:t>
            </a:r>
            <a:r>
              <a:rPr lang="fr-CA" dirty="1" smtClean="0"/>
              <a:t>déférence pour les appels administratifs. Dorénavant, lorsque </a:t>
            </a:r>
            <a:r>
              <a:rPr lang="fr-CA" dirty="1"/>
              <a:t>le législateur prévoit un appel à l’encontre d’une décision administrative devant une cour de justice, la cour saisie de l’appel </a:t>
            </a:r>
            <a:r>
              <a:rPr lang="fr-CA" dirty="1" smtClean="0"/>
              <a:t>doit </a:t>
            </a:r>
            <a:r>
              <a:rPr lang="fr-CA" dirty="1"/>
              <a:t>recourir aux normes applicables en appel pour réviser la décision. </a:t>
            </a:r>
            <a:r>
              <a:rPr lang="fr-CA" dirty="1" smtClean="0"/>
              <a:t>(para 17 et 37)</a:t>
            </a:r>
          </a:p>
          <a:p>
            <a:pPr lvl="1"/>
            <a:r>
              <a:rPr lang="fr-CA" dirty="1"/>
              <a:t>[44] </a:t>
            </a:r>
            <a:r>
              <a:rPr lang="fr-CA" dirty="1" smtClean="0"/>
              <a:t>  De </a:t>
            </a:r>
            <a:r>
              <a:rPr lang="fr-CA" dirty="1"/>
              <a:t>façon plus générale, il n’y a aucune raison convaincante de présumer que le législateur voulait que le mot </a:t>
            </a:r>
            <a:r>
              <a:rPr lang="fr-CA" dirty="1" smtClean="0"/>
              <a:t>« appel » </a:t>
            </a:r>
            <a:r>
              <a:rPr lang="fr-CA" dirty="1"/>
              <a:t>revête un sens tout à fait différent dans une loi à caractère administratif que, par exemple, dans un contexte du droit criminel ou commercial. </a:t>
            </a:r>
            <a:endParaRPr lang="fr-CA" smtClean="0"/>
          </a:p>
          <a:p>
            <a:r>
              <a:rPr lang="fr-CA" dirty="1" smtClean="0"/>
              <a:t>Ceci attire la critique la plus sévère des juges Abella et Karakatsanis</a:t>
            </a:r>
          </a:p>
          <a:p>
            <a:pPr lvl="1"/>
            <a:r>
              <a:rPr lang="fr-CA" dirty="1" smtClean="0"/>
              <a:t>« </a:t>
            </a:r>
            <a:r>
              <a:rPr lang="fr-CA" dirty="1"/>
              <a:t>[229]     En somme, pendant quatre décennies, notre jurisprudence en matière de norme de contrôle a été claire et constante en ce qui concerne le rôle essentiel de l’expertise spécialisée et le rôle limité des droits d’appel conférés par la </a:t>
            </a:r>
            <a:r>
              <a:rPr lang="fr-CA" dirty="1" smtClean="0"/>
              <a:t>loi. »</a:t>
            </a:r>
            <a:endParaRPr lang="fr-CA"/>
          </a:p>
          <a:p>
            <a:pPr lvl="1"/>
            <a:endParaRPr lang="fr-CA" smtClean="0"/>
          </a:p>
          <a:p>
            <a:pPr lvl="1"/>
            <a:endParaRPr lang="fr-CA" smtClean="0"/>
          </a:p>
        </p:txBody>
      </p:sp>
      <p:sp>
        <p:nvSpPr>
          <p:cNvPr id="4" name="Title 3"/>
          <p:cNvSpPr>
            <a:spLocks noGrp="1"/>
          </p:cNvSpPr>
          <p:nvPr>
            <p:ph type="title"/>
            <p:custDataLst>
              <p:tags r:id="rId2"/>
            </p:custDataLst>
          </p:nvPr>
        </p:nvSpPr>
        <p:spPr/>
        <p:txBody>
          <a:bodyPr/>
          <a:lstStyle/>
          <a:p>
            <a:pPr algn="l" rtl="0"/>
            <a:r>
              <a:rPr lang="en-CA" b="1" i="1" u="none" baseline="0" dirty="1" smtClean="0"/>
              <a:t>Vavilov</a:t>
            </a:r>
            <a:endParaRPr lang="en-CA" b="1" i="1" u="none" baseline="0"/>
          </a:p>
        </p:txBody>
      </p:sp>
      <p:sp>
        <p:nvSpPr>
          <p:cNvPr id="2" name="Espace réservé du texte 1"/>
          <p:cNvSpPr>
            <a:spLocks noGrp="1"/>
          </p:cNvSpPr>
          <p:nvPr>
            <p:ph type="body" sz="quarter" idx="12"/>
            <p:custDataLst>
              <p:tags r:id="rId3"/>
            </p:custDataLst>
          </p:nvPr>
        </p:nvSpPr>
        <p:spPr/>
        <p:txBody>
          <a:bodyPr/>
          <a:lstStyle/>
          <a:p>
            <a:endParaRPr lang="fr-CA"/>
          </a:p>
        </p:txBody>
      </p:sp>
      <p:sp>
        <p:nvSpPr>
          <p:cNvPr id="3" name="Espace réservé du texte 2"/>
          <p:cNvSpPr>
            <a:spLocks noGrp="1"/>
          </p:cNvSpPr>
          <p:nvPr>
            <p:ph type="body" sz="quarter" idx="13"/>
            <p:custDataLst>
              <p:tags r:id="rId4"/>
            </p:custDataLst>
          </p:nvPr>
        </p:nvSpPr>
        <p:spPr/>
        <p:txBody>
          <a:bodyPr/>
          <a:lstStyle/>
          <a:p>
            <a:endParaRPr lang="fr-CA"/>
          </a:p>
        </p:txBody>
      </p:sp>
      <p:sp>
        <p:nvSpPr>
          <p:cNvPr id="8" name="Rectangle 3"/>
          <p:cNvSpPr txBox="1">
            <a:spLocks noChangeArrowheads="1"/>
          </p:cNvSpPr>
          <p:nvPr>
            <p:custDataLst>
              <p:tags r:id="rId5"/>
            </p:custDataLst>
          </p:nvPr>
        </p:nvSpPr>
        <p:spPr>
          <a:xfrm>
            <a:off x="1799423" y="2009955"/>
            <a:ext cx="8584798" cy="4085044"/>
          </a:xfrm>
          <a:prstGeom prst="rect"/>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lgn="l" rtl="0">
              <a:spcAft>
                <a:spcPts val="1200"/>
              </a:spcAft>
              <a:buFontTx/>
              <a:buChar char="•"/>
            </a:pPr>
            <a:endParaRPr lang="en-CA" altLang="en-US" sz="2800" b="1">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40119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4" name="Title 3"/>
          <p:cNvSpPr>
            <a:spLocks noGrp="1"/>
          </p:cNvSpPr>
          <p:nvPr>
            <p:ph type="ctrTitle"/>
            <p:custDataLst>
              <p:tags r:id="rId1"/>
            </p:custDataLst>
          </p:nvPr>
        </p:nvSpPr>
        <p:spPr/>
        <p:txBody>
          <a:bodyPr/>
          <a:lstStyle/>
          <a:p>
            <a:r>
              <a:rPr lang="fr-CA" dirty="1" smtClean="0"/>
              <a:t>Les normes de contrôle </a:t>
            </a:r>
            <a:endParaRPr lang="fr-FR"/>
          </a:p>
        </p:txBody>
      </p:sp>
      <p:sp>
        <p:nvSpPr>
          <p:cNvPr id="5" name="Subtitle 4"/>
          <p:cNvSpPr>
            <a:spLocks noGrp="1"/>
          </p:cNvSpPr>
          <p:nvPr>
            <p:ph type="subTitle" idx="1"/>
            <p:custDataLst>
              <p:tags r:id="rId2"/>
            </p:custDataLst>
          </p:nvPr>
        </p:nvSpPr>
        <p:spPr/>
        <p:txBody>
          <a:bodyPr/>
          <a:lstStyle/>
          <a:p>
            <a:r>
              <a:rPr lang="fr-CA" dirty="1" smtClean="0"/>
              <a:t>Décision correcte vs Décision raisonnable </a:t>
            </a:r>
            <a:endParaRPr lang="fr-FR"/>
          </a:p>
        </p:txBody>
      </p:sp>
    </p:spTree>
    <p:extLst>
      <p:ext uri="{BB962C8B-B14F-4D97-AF65-F5344CB8AC3E}">
        <p14:creationId xmlns:p14="http://schemas.microsoft.com/office/powerpoint/2010/main" val="2455165157"/>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Content Placeholder 1"/>
          <p:cNvSpPr>
            <a:spLocks noGrp="1"/>
          </p:cNvSpPr>
          <p:nvPr>
            <p:ph idx="1"/>
            <p:custDataLst>
              <p:tags r:id="rId1"/>
            </p:custDataLst>
          </p:nvPr>
        </p:nvSpPr>
        <p:spPr/>
        <p:txBody>
          <a:bodyPr>
            <a:normAutofit fontScale="92500" lnSpcReduction="20000"/>
          </a:bodyPr>
          <a:lstStyle/>
          <a:p>
            <a:r>
              <a:rPr lang="fr-CA" dirty="1" smtClean="0"/>
              <a:t>Deux catégories pour l’application de la norme de contrôle de la décision correcte (paras 17 et 53)</a:t>
            </a:r>
          </a:p>
          <a:p>
            <a:pPr lvl="1"/>
            <a:r>
              <a:rPr lang="fr-CA" dirty="1"/>
              <a:t>La volonté </a:t>
            </a:r>
            <a:r>
              <a:rPr lang="fr-CA" dirty="1" smtClean="0"/>
              <a:t>législative</a:t>
            </a:r>
          </a:p>
          <a:p>
            <a:pPr lvl="2"/>
            <a:r>
              <a:rPr lang="fr-CA" dirty="1" smtClean="0"/>
              <a:t>Droit d’appel</a:t>
            </a:r>
          </a:p>
          <a:p>
            <a:pPr lvl="2"/>
            <a:r>
              <a:rPr lang="fr-CA" dirty="1" smtClean="0"/>
              <a:t>Norme de contrôle expresse</a:t>
            </a:r>
            <a:endParaRPr lang="fr-FR"/>
          </a:p>
          <a:p>
            <a:pPr lvl="1"/>
            <a:r>
              <a:rPr lang="fr-CA" dirty="1" smtClean="0"/>
              <a:t>La primauté du droit</a:t>
            </a:r>
          </a:p>
          <a:p>
            <a:pPr lvl="2"/>
            <a:r>
              <a:rPr lang="fr-CA" dirty="1"/>
              <a:t>Q</a:t>
            </a:r>
            <a:r>
              <a:rPr lang="fr-CA" dirty="1" smtClean="0"/>
              <a:t>uestions constitutionnelles</a:t>
            </a:r>
          </a:p>
          <a:p>
            <a:pPr lvl="2"/>
            <a:r>
              <a:rPr lang="fr-CA" dirty="1"/>
              <a:t>L</a:t>
            </a:r>
            <a:r>
              <a:rPr lang="fr-CA" dirty="1" smtClean="0"/>
              <a:t>es </a:t>
            </a:r>
            <a:r>
              <a:rPr lang="fr-CA" dirty="1"/>
              <a:t>questions de droit générales d’importance capitale pour le système juridique dans son </a:t>
            </a:r>
            <a:r>
              <a:rPr lang="fr-CA" dirty="1" smtClean="0"/>
              <a:t>ensemble</a:t>
            </a:r>
          </a:p>
          <a:p>
            <a:pPr lvl="2"/>
            <a:r>
              <a:rPr lang="fr-CA" dirty="1" smtClean="0"/>
              <a:t>Les </a:t>
            </a:r>
            <a:r>
              <a:rPr lang="fr-CA" dirty="1"/>
              <a:t>questions liées aux délimitations des compétences respectives d’organismes administratifs. </a:t>
            </a:r>
            <a:endParaRPr lang="fr-CA" smtClean="0"/>
          </a:p>
        </p:txBody>
      </p:sp>
      <p:sp>
        <p:nvSpPr>
          <p:cNvPr id="3" name="Title 2"/>
          <p:cNvSpPr>
            <a:spLocks noGrp="1"/>
          </p:cNvSpPr>
          <p:nvPr>
            <p:ph type="title"/>
            <p:custDataLst>
              <p:tags r:id="rId2"/>
            </p:custDataLst>
          </p:nvPr>
        </p:nvSpPr>
        <p:spPr/>
        <p:txBody>
          <a:bodyPr/>
          <a:lstStyle/>
          <a:p>
            <a:r>
              <a:rPr lang="fr-CA" dirty="1" smtClean="0"/>
              <a:t>Vavilov</a:t>
            </a:r>
            <a:endParaRPr lang="fr-FR"/>
          </a:p>
        </p:txBody>
      </p:sp>
      <p:sp>
        <p:nvSpPr>
          <p:cNvPr id="4" name="Espace réservé du texte 3"/>
          <p:cNvSpPr>
            <a:spLocks noGrp="1"/>
          </p:cNvSpPr>
          <p:nvPr>
            <p:ph type="body" sz="quarter" idx="12"/>
            <p:custDataLst>
              <p:tags r:id="rId3"/>
            </p:custDataLst>
          </p:nvPr>
        </p:nvSpPr>
        <p:spPr/>
        <p:txBody>
          <a:bodyPr/>
          <a:lstStyle/>
          <a:p>
            <a:endParaRPr lang="fr-CA"/>
          </a:p>
        </p:txBody>
      </p:sp>
      <p:sp>
        <p:nvSpPr>
          <p:cNvPr id="5" name="Espace réservé du texte 4"/>
          <p:cNvSpPr>
            <a:spLocks noGrp="1"/>
          </p:cNvSpPr>
          <p:nvPr>
            <p:ph type="body" sz="quarter" idx="13"/>
            <p:custDataLst>
              <p:tags r:id="rId4"/>
            </p:custDataLst>
          </p:nvPr>
        </p:nvSpPr>
        <p:spPr/>
        <p:txBody>
          <a:bodyPr/>
          <a:lstStyle/>
          <a:p>
            <a:endParaRPr lang="fr-CA"/>
          </a:p>
        </p:txBody>
      </p:sp>
    </p:spTree>
    <p:extLst>
      <p:ext uri="{BB962C8B-B14F-4D97-AF65-F5344CB8AC3E}">
        <p14:creationId xmlns:p14="http://schemas.microsoft.com/office/powerpoint/2010/main" val="641548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Content Placeholder 1"/>
          <p:cNvSpPr>
            <a:spLocks noGrp="1"/>
          </p:cNvSpPr>
          <p:nvPr>
            <p:ph idx="1"/>
            <p:custDataLst>
              <p:tags r:id="rId1"/>
            </p:custDataLst>
          </p:nvPr>
        </p:nvSpPr>
        <p:spPr/>
        <p:txBody>
          <a:bodyPr>
            <a:normAutofit fontScale="92500" lnSpcReduction="20000"/>
          </a:bodyPr>
          <a:lstStyle/>
          <a:p>
            <a:r>
              <a:rPr lang="fr-CA" dirty="1" smtClean="0"/>
              <a:t>Met fin à la catégorie de questions de compétences (para 65)</a:t>
            </a:r>
          </a:p>
          <a:p>
            <a:pPr lvl="1"/>
            <a:r>
              <a:rPr lang="fr-CA" dirty="1" smtClean="0"/>
              <a:t>La norme de contrôle de la décision raisonnable suffit</a:t>
            </a:r>
          </a:p>
          <a:p>
            <a:r>
              <a:rPr lang="fr-CA" dirty="1" smtClean="0"/>
              <a:t>Refus d’ajouter la catégorie des </a:t>
            </a:r>
            <a:r>
              <a:rPr lang="fr-CA" dirty="1"/>
              <a:t>questions de droit qui sèment constamment la discorde ou la dissension interne au sein d’un organisme administratif et qui mènent à l’incohérence du droit. </a:t>
            </a:r>
            <a:r>
              <a:rPr lang="fr-CA" dirty="1" smtClean="0"/>
              <a:t>(para 71)</a:t>
            </a:r>
          </a:p>
          <a:p>
            <a:pPr lvl="1"/>
            <a:r>
              <a:rPr lang="fr-CA" dirty="1" smtClean="0"/>
              <a:t>« </a:t>
            </a:r>
            <a:r>
              <a:rPr lang="fr-CA" dirty="1"/>
              <a:t>…Lorsqu’elle (la cour) dispose d’une preuve concernant l’existence d’un désaccord au sein d’un organisme administratif sur la façon de trancher des questions de droit, une cour de révision pourrait estimer opportun d’en faire mention dans ses motifs et d’encourager le recours aux mécanismes internes pour résoudre le désaccord. Et si le désaccord interne persiste, il pourrait devenir de plus en plus difficile pour l’organisme administratif de justifier des décisions qui ne serviraient qu’à perpétuer la discorde</a:t>
            </a:r>
            <a:r>
              <a:rPr lang="fr-CA" dirty="1" smtClean="0"/>
              <a:t>. » (para 132)</a:t>
            </a:r>
            <a:endParaRPr lang="fr-FR"/>
          </a:p>
        </p:txBody>
      </p:sp>
      <p:sp>
        <p:nvSpPr>
          <p:cNvPr id="3" name="Title 2"/>
          <p:cNvSpPr>
            <a:spLocks noGrp="1"/>
          </p:cNvSpPr>
          <p:nvPr>
            <p:ph type="title"/>
            <p:custDataLst>
              <p:tags r:id="rId2"/>
            </p:custDataLst>
          </p:nvPr>
        </p:nvSpPr>
        <p:spPr/>
        <p:txBody>
          <a:bodyPr/>
          <a:lstStyle/>
          <a:p>
            <a:r>
              <a:rPr lang="fr-CA" dirty="1" smtClean="0"/>
              <a:t>Autres questions résolues</a:t>
            </a:r>
            <a:endParaRPr lang="fr-FR"/>
          </a:p>
        </p:txBody>
      </p:sp>
      <p:sp>
        <p:nvSpPr>
          <p:cNvPr id="4" name="Espace réservé du texte 3"/>
          <p:cNvSpPr>
            <a:spLocks noGrp="1"/>
          </p:cNvSpPr>
          <p:nvPr>
            <p:ph type="body" sz="quarter" idx="12"/>
            <p:custDataLst>
              <p:tags r:id="rId3"/>
            </p:custDataLst>
          </p:nvPr>
        </p:nvSpPr>
        <p:spPr/>
        <p:txBody>
          <a:bodyPr/>
          <a:lstStyle/>
          <a:p>
            <a:endParaRPr lang="fr-CA"/>
          </a:p>
        </p:txBody>
      </p:sp>
      <p:sp>
        <p:nvSpPr>
          <p:cNvPr id="5" name="Espace réservé du texte 4"/>
          <p:cNvSpPr>
            <a:spLocks noGrp="1"/>
          </p:cNvSpPr>
          <p:nvPr>
            <p:ph type="body" sz="quarter" idx="13"/>
            <p:custDataLst>
              <p:tags r:id="rId4"/>
            </p:custDataLst>
          </p:nvPr>
        </p:nvSpPr>
        <p:spPr/>
        <p:txBody>
          <a:bodyPr/>
          <a:lstStyle/>
          <a:p>
            <a:endParaRPr lang="fr-CA"/>
          </a:p>
        </p:txBody>
      </p:sp>
    </p:spTree>
    <p:extLst>
      <p:ext uri="{BB962C8B-B14F-4D97-AF65-F5344CB8AC3E}">
        <p14:creationId xmlns:p14="http://schemas.microsoft.com/office/powerpoint/2010/main" val="2942604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4" name="Title 3"/>
          <p:cNvSpPr>
            <a:spLocks noGrp="1"/>
          </p:cNvSpPr>
          <p:nvPr>
            <p:ph type="ctrTitle"/>
            <p:custDataLst>
              <p:tags r:id="rId1"/>
            </p:custDataLst>
          </p:nvPr>
        </p:nvSpPr>
        <p:spPr/>
        <p:txBody>
          <a:bodyPr/>
          <a:lstStyle/>
          <a:p>
            <a:r>
              <a:rPr lang="fr-CA" dirty="1" smtClean="0"/>
              <a:t>La décision raisonnable </a:t>
            </a:r>
            <a:endParaRPr lang="fr-FR"/>
          </a:p>
        </p:txBody>
      </p:sp>
      <p:sp>
        <p:nvSpPr>
          <p:cNvPr id="5" name="Subtitle 4"/>
          <p:cNvSpPr>
            <a:spLocks noGrp="1"/>
          </p:cNvSpPr>
          <p:nvPr>
            <p:ph type="subTitle" idx="1"/>
            <p:custDataLst>
              <p:tags r:id="rId2"/>
            </p:custDataLst>
          </p:nvPr>
        </p:nvSpPr>
        <p:spPr/>
        <p:txBody>
          <a:bodyPr/>
          <a:lstStyle/>
          <a:p>
            <a:r>
              <a:rPr lang="fr-CA" dirty="1" smtClean="0"/>
              <a:t>(tout le reste)</a:t>
            </a:r>
            <a:endParaRPr lang="fr-FR"/>
          </a:p>
        </p:txBody>
      </p:sp>
    </p:spTree>
    <p:extLst>
      <p:ext uri="{BB962C8B-B14F-4D97-AF65-F5344CB8AC3E}">
        <p14:creationId xmlns:p14="http://schemas.microsoft.com/office/powerpoint/2010/main" val="104572670"/>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5" name="Content Placeholder 4"/>
          <p:cNvSpPr>
            <a:spLocks noGrp="1"/>
          </p:cNvSpPr>
          <p:nvPr>
            <p:ph idx="1"/>
          </p:nvPr>
        </p:nvSpPr>
        <p:spPr>
          <a:xfrm>
            <a:off x="571498" y="2514600"/>
            <a:ext cx="11010900" cy="4343400"/>
          </a:xfrm>
        </p:spPr>
        <p:txBody>
          <a:bodyPr>
            <a:normAutofit lnSpcReduction="10000"/>
          </a:bodyPr>
          <a:lstStyle/>
          <a:p>
            <a:r>
              <a:rPr lang="fr-FR" dirty="1" smtClean="0"/>
              <a:t>Dans certain cas, aucuns motifs seront nécessaire (par ex. </a:t>
            </a:r>
            <a:r>
              <a:rPr lang="fr-FR" dirty="1"/>
              <a:t>les règlements </a:t>
            </a:r>
            <a:r>
              <a:rPr lang="fr-FR" dirty="1" smtClean="0"/>
              <a:t>municipaux);</a:t>
            </a:r>
          </a:p>
          <a:p>
            <a:r>
              <a:rPr lang="fr-FR" dirty="1" smtClean="0"/>
              <a:t>La cour doit regarder le dossier entier pour tenter de comprendre la décision (pourvu que ce dossier ait été à la disposition des parties);</a:t>
            </a:r>
          </a:p>
          <a:p>
            <a:r>
              <a:rPr lang="fr-FR" dirty="1" smtClean="0"/>
              <a:t>Considération du dossier entier dans le contexte du régime législatif et la jurisprudence du décideur administratif;</a:t>
            </a:r>
          </a:p>
          <a:p>
            <a:r>
              <a:rPr lang="fr-CA" dirty="1" smtClean="0"/>
              <a:t>L’accent mise sur le </a:t>
            </a:r>
            <a:r>
              <a:rPr lang="fr-CA" dirty="1"/>
              <a:t>résultats, </a:t>
            </a:r>
            <a:r>
              <a:rPr lang="fr-CA" dirty="1" smtClean="0"/>
              <a:t>plutôt que </a:t>
            </a:r>
            <a:r>
              <a:rPr lang="fr-CA" dirty="1"/>
              <a:t>sur le processus de raisonnement</a:t>
            </a:r>
            <a:endParaRPr lang="fr-FR"/>
          </a:p>
        </p:txBody>
      </p:sp>
      <p:sp>
        <p:nvSpPr>
          <p:cNvPr id="4" name="Title 3"/>
          <p:cNvSpPr>
            <a:spLocks noGrp="1"/>
          </p:cNvSpPr>
          <p:nvPr>
            <p:ph type="title"/>
          </p:nvPr>
        </p:nvSpPr>
        <p:spPr/>
        <p:txBody>
          <a:bodyPr/>
          <a:lstStyle/>
          <a:p>
            <a:r>
              <a:rPr lang="fr-FR" dirty="1" smtClean="0"/>
              <a:t>Comment faire lorsque les motifs ne sont pas nécessaire?</a:t>
            </a:r>
            <a:endParaRPr lang="fr-FR"/>
          </a:p>
        </p:txBody>
      </p:sp>
      <p:sp>
        <p:nvSpPr>
          <p:cNvPr id="6" name="Text Placeholder 5"/>
          <p:cNvSpPr>
            <a:spLocks noGrp="1"/>
          </p:cNvSpPr>
          <p:nvPr>
            <p:ph type="body" sz="quarter" idx="12"/>
          </p:nvPr>
        </p:nvSpPr>
        <p:spPr/>
        <p:txBody>
          <a:bodyPr/>
          <a:lstStyle/>
          <a:p>
            <a:endParaRPr lang="fr-FR"/>
          </a:p>
        </p:txBody>
      </p:sp>
      <p:sp>
        <p:nvSpPr>
          <p:cNvPr id="7" name="Text Placeholder 6"/>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224426198"/>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8" name="Content Placeholder 7"/>
          <p:cNvSpPr>
            <a:spLocks noGrp="1"/>
          </p:cNvSpPr>
          <p:nvPr>
            <p:ph idx="1"/>
            <p:custDataLst>
              <p:tags r:id="rId1"/>
            </p:custDataLst>
          </p:nvPr>
        </p:nvSpPr>
        <p:spPr/>
        <p:txBody>
          <a:bodyPr>
            <a:normAutofit fontScale="55000" lnSpcReduction="20000"/>
          </a:bodyPr>
          <a:lstStyle/>
          <a:p>
            <a:pPr marL="0" indent="0">
              <a:buNone/>
            </a:pPr>
            <a:r>
              <a:rPr lang="fr-CA" dirty="1" smtClean="0"/>
              <a:t>Stratas JA:</a:t>
            </a:r>
          </a:p>
          <a:p>
            <a:pPr marL="0" indent="0" algn="just">
              <a:spcAft>
                <a:spcPts val="1100"/>
              </a:spcAft>
              <a:buNone/>
            </a:pPr>
            <a:r>
              <a:rPr lang="fr-CA" dirty="1">
                <a:ea typeface="Times New Roman" panose="02020603050405020304" pitchFamily="18" charset="0"/>
              </a:rPr>
              <a:t>When</a:t>
            </a:r>
            <a:r>
              <a:rPr lang="fr-CA" dirty="1">
                <a:ea typeface="Times New Roman" panose="02020603050405020304" pitchFamily="18" charset="0"/>
              </a:rPr>
              <a:t> </a:t>
            </a:r>
            <a:r>
              <a:rPr lang="fr-CA" dirty="1">
                <a:ea typeface="Times New Roman" panose="02020603050405020304" pitchFamily="18" charset="0"/>
              </a:rPr>
              <a:t>conducting</a:t>
            </a:r>
            <a:r>
              <a:rPr lang="fr-CA" dirty="1">
                <a:ea typeface="Times New Roman" panose="02020603050405020304" pitchFamily="18" charset="0"/>
              </a:rPr>
              <a:t> </a:t>
            </a:r>
            <a:r>
              <a:rPr lang="fr-CA" dirty="1">
                <a:ea typeface="Times New Roman" panose="02020603050405020304" pitchFamily="18" charset="0"/>
              </a:rPr>
              <a:t>reasonableness</a:t>
            </a:r>
            <a:r>
              <a:rPr lang="fr-CA" dirty="1">
                <a:ea typeface="Times New Roman" panose="02020603050405020304" pitchFamily="18" charset="0"/>
              </a:rPr>
              <a:t> </a:t>
            </a:r>
            <a:r>
              <a:rPr lang="fr-CA" dirty="1">
                <a:ea typeface="Times New Roman" panose="02020603050405020304" pitchFamily="18" charset="0"/>
              </a:rPr>
              <a:t>review</a:t>
            </a:r>
            <a:r>
              <a:rPr lang="fr-CA" dirty="1">
                <a:ea typeface="Times New Roman" panose="02020603050405020304" pitchFamily="18" charset="0"/>
              </a:rPr>
              <a:t>, </a:t>
            </a:r>
            <a:r>
              <a:rPr lang="fr-CA" dirty="1">
                <a:ea typeface="Times New Roman" panose="02020603050405020304" pitchFamily="18" charset="0"/>
              </a:rPr>
              <a:t>reviewing</a:t>
            </a:r>
            <a:r>
              <a:rPr lang="fr-CA" dirty="1">
                <a:ea typeface="Times New Roman" panose="02020603050405020304" pitchFamily="18" charset="0"/>
              </a:rPr>
              <a:t> courts are to </a:t>
            </a:r>
            <a:r>
              <a:rPr lang="fr-CA" dirty="1">
                <a:ea typeface="Times New Roman" panose="02020603050405020304" pitchFamily="18" charset="0"/>
              </a:rPr>
              <a:t>pay</a:t>
            </a:r>
            <a:r>
              <a:rPr lang="fr-CA" dirty="1">
                <a:ea typeface="Times New Roman" panose="02020603050405020304" pitchFamily="18" charset="0"/>
              </a:rPr>
              <a:t> “</a:t>
            </a:r>
            <a:r>
              <a:rPr lang="fr-CA" dirty="1">
                <a:ea typeface="Times New Roman" panose="02020603050405020304" pitchFamily="18" charset="0"/>
              </a:rPr>
              <a:t>respectful</a:t>
            </a:r>
            <a:r>
              <a:rPr lang="fr-CA" dirty="1">
                <a:ea typeface="Times New Roman" panose="02020603050405020304" pitchFamily="18" charset="0"/>
              </a:rPr>
              <a:t> attention” to the administrative </a:t>
            </a:r>
            <a:r>
              <a:rPr lang="fr-CA" dirty="1">
                <a:ea typeface="Times New Roman" panose="02020603050405020304" pitchFamily="18" charset="0"/>
              </a:rPr>
              <a:t>decision-maker’s</a:t>
            </a:r>
            <a:r>
              <a:rPr lang="fr-CA" dirty="1">
                <a:ea typeface="Times New Roman" panose="02020603050405020304" pitchFamily="18" charset="0"/>
              </a:rPr>
              <a:t> </a:t>
            </a:r>
            <a:r>
              <a:rPr lang="fr-CA" dirty="1">
                <a:ea typeface="Times New Roman" panose="02020603050405020304" pitchFamily="18" charset="0"/>
              </a:rPr>
              <a:t>reasons</a:t>
            </a:r>
            <a:r>
              <a:rPr lang="fr-CA" dirty="1">
                <a:ea typeface="Times New Roman" panose="02020603050405020304" pitchFamily="18" charset="0"/>
              </a:rPr>
              <a:t> and “</a:t>
            </a:r>
            <a:r>
              <a:rPr lang="fr-CA" dirty="1">
                <a:ea typeface="Times New Roman" panose="02020603050405020304" pitchFamily="18" charset="0"/>
              </a:rPr>
              <a:t>be</a:t>
            </a:r>
            <a:r>
              <a:rPr lang="fr-CA" dirty="1">
                <a:ea typeface="Times New Roman" panose="02020603050405020304" pitchFamily="18" charset="0"/>
              </a:rPr>
              <a:t> </a:t>
            </a:r>
            <a:r>
              <a:rPr lang="fr-CA" dirty="1">
                <a:ea typeface="Times New Roman" panose="02020603050405020304" pitchFamily="18" charset="0"/>
              </a:rPr>
              <a:t>cautious</a:t>
            </a:r>
            <a:r>
              <a:rPr lang="fr-CA" dirty="1">
                <a:ea typeface="Times New Roman" panose="02020603050405020304" pitchFamily="18" charset="0"/>
              </a:rPr>
              <a:t> about </a:t>
            </a:r>
            <a:r>
              <a:rPr lang="fr-CA" dirty="1">
                <a:ea typeface="Times New Roman" panose="02020603050405020304" pitchFamily="18" charset="0"/>
              </a:rPr>
              <a:t>substituting</a:t>
            </a:r>
            <a:r>
              <a:rPr lang="fr-CA" dirty="1">
                <a:ea typeface="Times New Roman" panose="02020603050405020304" pitchFamily="18" charset="0"/>
              </a:rPr>
              <a:t> </a:t>
            </a:r>
            <a:r>
              <a:rPr lang="fr-CA" dirty="1">
                <a:ea typeface="Times New Roman" panose="02020603050405020304" pitchFamily="18" charset="0"/>
              </a:rPr>
              <a:t>their</a:t>
            </a:r>
            <a:r>
              <a:rPr lang="fr-CA" dirty="1">
                <a:ea typeface="Times New Roman" panose="02020603050405020304" pitchFamily="18" charset="0"/>
              </a:rPr>
              <a:t> </a:t>
            </a:r>
            <a:r>
              <a:rPr lang="fr-CA" dirty="1">
                <a:ea typeface="Times New Roman" panose="02020603050405020304" pitchFamily="18" charset="0"/>
              </a:rPr>
              <a:t>own</a:t>
            </a:r>
            <a:r>
              <a:rPr lang="fr-CA" dirty="1">
                <a:ea typeface="Times New Roman" panose="02020603050405020304" pitchFamily="18" charset="0"/>
              </a:rPr>
              <a:t> </a:t>
            </a:r>
            <a:r>
              <a:rPr lang="fr-CA" dirty="1">
                <a:ea typeface="Times New Roman" panose="02020603050405020304" pitchFamily="18" charset="0"/>
              </a:rPr>
              <a:t>view</a:t>
            </a:r>
            <a:r>
              <a:rPr lang="fr-CA" dirty="1">
                <a:ea typeface="Times New Roman" panose="02020603050405020304" pitchFamily="18" charset="0"/>
              </a:rPr>
              <a:t> of the </a:t>
            </a:r>
            <a:r>
              <a:rPr lang="fr-CA" dirty="1">
                <a:ea typeface="Times New Roman" panose="02020603050405020304" pitchFamily="18" charset="0"/>
              </a:rPr>
              <a:t>proper</a:t>
            </a:r>
            <a:r>
              <a:rPr lang="fr-CA" dirty="1">
                <a:ea typeface="Times New Roman" panose="02020603050405020304" pitchFamily="18" charset="0"/>
              </a:rPr>
              <a:t> </a:t>
            </a:r>
            <a:r>
              <a:rPr lang="fr-CA" dirty="1">
                <a:ea typeface="Times New Roman" panose="02020603050405020304" pitchFamily="18" charset="0"/>
              </a:rPr>
              <a:t>outcome</a:t>
            </a:r>
            <a:r>
              <a:rPr lang="fr-CA" dirty="1">
                <a:ea typeface="Times New Roman" panose="02020603050405020304" pitchFamily="18" charset="0"/>
              </a:rPr>
              <a:t> by </a:t>
            </a:r>
            <a:r>
              <a:rPr lang="fr-CA" dirty="1">
                <a:ea typeface="Times New Roman" panose="02020603050405020304" pitchFamily="18" charset="0"/>
              </a:rPr>
              <a:t>designating</a:t>
            </a:r>
            <a:r>
              <a:rPr lang="fr-CA" dirty="1">
                <a:ea typeface="Times New Roman" panose="02020603050405020304" pitchFamily="18" charset="0"/>
              </a:rPr>
              <a:t> certain omissions in the </a:t>
            </a:r>
            <a:r>
              <a:rPr lang="fr-CA" dirty="1">
                <a:ea typeface="Times New Roman" panose="02020603050405020304" pitchFamily="18" charset="0"/>
              </a:rPr>
              <a:t>reasons</a:t>
            </a:r>
            <a:r>
              <a:rPr lang="fr-CA" dirty="1">
                <a:ea typeface="Times New Roman" panose="02020603050405020304" pitchFamily="18" charset="0"/>
              </a:rPr>
              <a:t> to </a:t>
            </a:r>
            <a:r>
              <a:rPr lang="fr-CA" dirty="1">
                <a:ea typeface="Times New Roman" panose="02020603050405020304" pitchFamily="18" charset="0"/>
              </a:rPr>
              <a:t>be</a:t>
            </a:r>
            <a:r>
              <a:rPr lang="fr-CA" dirty="1">
                <a:ea typeface="Times New Roman" panose="02020603050405020304" pitchFamily="18" charset="0"/>
              </a:rPr>
              <a:t> </a:t>
            </a:r>
            <a:r>
              <a:rPr lang="fr-CA" dirty="1" smtClean="0">
                <a:ea typeface="Times New Roman" panose="02020603050405020304" pitchFamily="18" charset="0"/>
              </a:rPr>
              <a:t>fateful</a:t>
            </a:r>
            <a:r>
              <a:rPr lang="fr-CA" dirty="1" smtClean="0">
                <a:ea typeface="Times New Roman" panose="02020603050405020304" pitchFamily="18" charset="0"/>
              </a:rPr>
              <a:t>. In </a:t>
            </a:r>
            <a:r>
              <a:rPr lang="fr-CA" dirty="1">
                <a:ea typeface="Times New Roman" panose="02020603050405020304" pitchFamily="18" charset="0"/>
              </a:rPr>
              <a:t>other</a:t>
            </a:r>
            <a:r>
              <a:rPr lang="fr-CA" dirty="1">
                <a:ea typeface="Times New Roman" panose="02020603050405020304" pitchFamily="18" charset="0"/>
              </a:rPr>
              <a:t> </a:t>
            </a:r>
            <a:r>
              <a:rPr lang="fr-CA" dirty="1">
                <a:ea typeface="Times New Roman" panose="02020603050405020304" pitchFamily="18" charset="0"/>
              </a:rPr>
              <a:t>words</a:t>
            </a:r>
            <a:r>
              <a:rPr lang="fr-CA" dirty="1">
                <a:ea typeface="Times New Roman" panose="02020603050405020304" pitchFamily="18" charset="0"/>
              </a:rPr>
              <a:t>, </a:t>
            </a:r>
            <a:r>
              <a:rPr lang="fr-CA" dirty="1">
                <a:ea typeface="Times New Roman" panose="02020603050405020304" pitchFamily="18" charset="0"/>
              </a:rPr>
              <a:t>reviewing</a:t>
            </a:r>
            <a:r>
              <a:rPr lang="fr-CA" dirty="1">
                <a:ea typeface="Times New Roman" panose="02020603050405020304" pitchFamily="18" charset="0"/>
              </a:rPr>
              <a:t> courts </a:t>
            </a:r>
            <a:r>
              <a:rPr lang="fr-CA" dirty="1">
                <a:ea typeface="Times New Roman" panose="02020603050405020304" pitchFamily="18" charset="0"/>
              </a:rPr>
              <a:t>should</a:t>
            </a:r>
            <a:r>
              <a:rPr lang="fr-CA" dirty="1">
                <a:ea typeface="Times New Roman" panose="02020603050405020304" pitchFamily="18" charset="0"/>
              </a:rPr>
              <a:t> not </a:t>
            </a:r>
            <a:r>
              <a:rPr lang="fr-CA" dirty="1">
                <a:ea typeface="Times New Roman" panose="02020603050405020304" pitchFamily="18" charset="0"/>
              </a:rPr>
              <a:t>embark</a:t>
            </a:r>
            <a:r>
              <a:rPr lang="fr-CA" dirty="1">
                <a:ea typeface="Times New Roman" panose="02020603050405020304" pitchFamily="18" charset="0"/>
              </a:rPr>
              <a:t> on a “line-by-line </a:t>
            </a:r>
            <a:r>
              <a:rPr lang="fr-CA" dirty="1">
                <a:ea typeface="Times New Roman" panose="02020603050405020304" pitchFamily="18" charset="0"/>
              </a:rPr>
              <a:t>treasure</a:t>
            </a:r>
            <a:r>
              <a:rPr lang="fr-CA" dirty="1">
                <a:ea typeface="Times New Roman" panose="02020603050405020304" pitchFamily="18" charset="0"/>
              </a:rPr>
              <a:t> </a:t>
            </a:r>
            <a:r>
              <a:rPr lang="fr-CA" dirty="1">
                <a:ea typeface="Times New Roman" panose="02020603050405020304" pitchFamily="18" charset="0"/>
              </a:rPr>
              <a:t>hunt</a:t>
            </a:r>
            <a:r>
              <a:rPr lang="fr-CA" dirty="1">
                <a:ea typeface="Times New Roman" panose="02020603050405020304" pitchFamily="18" charset="0"/>
              </a:rPr>
              <a:t> for </a:t>
            </a:r>
            <a:r>
              <a:rPr lang="fr-CA" dirty="1">
                <a:ea typeface="Times New Roman" panose="02020603050405020304" pitchFamily="18" charset="0"/>
              </a:rPr>
              <a:t>error</a:t>
            </a:r>
            <a:r>
              <a:rPr lang="fr-CA" dirty="1" smtClean="0">
                <a:ea typeface="Times New Roman" panose="02020603050405020304" pitchFamily="18" charset="0"/>
              </a:rPr>
              <a:t>.” But </a:t>
            </a:r>
            <a:r>
              <a:rPr lang="fr-CA" dirty="1">
                <a:ea typeface="Times New Roman" panose="02020603050405020304" pitchFamily="18" charset="0"/>
              </a:rPr>
              <a:t>here</a:t>
            </a:r>
            <a:r>
              <a:rPr lang="fr-CA" dirty="1">
                <a:ea typeface="Times New Roman" panose="02020603050405020304" pitchFamily="18" charset="0"/>
              </a:rPr>
              <a:t> </a:t>
            </a:r>
            <a:r>
              <a:rPr lang="fr-CA" dirty="1">
                <a:ea typeface="Times New Roman" panose="02020603050405020304" pitchFamily="18" charset="0"/>
              </a:rPr>
              <a:t>too</a:t>
            </a:r>
            <a:r>
              <a:rPr lang="fr-CA" dirty="1">
                <a:ea typeface="Times New Roman" panose="02020603050405020304" pitchFamily="18" charset="0"/>
              </a:rPr>
              <a:t>, chaos </a:t>
            </a:r>
            <a:r>
              <a:rPr lang="fr-CA" dirty="1">
                <a:ea typeface="Times New Roman" panose="02020603050405020304" pitchFamily="18" charset="0"/>
              </a:rPr>
              <a:t>reigns</a:t>
            </a:r>
            <a:r>
              <a:rPr lang="fr-CA" dirty="1">
                <a:ea typeface="Times New Roman" panose="02020603050405020304" pitchFamily="18" charset="0"/>
              </a:rPr>
              <a:t>, </a:t>
            </a:r>
            <a:r>
              <a:rPr lang="fr-CA" dirty="1">
                <a:ea typeface="Times New Roman" panose="02020603050405020304" pitchFamily="18" charset="0"/>
              </a:rPr>
              <a:t>with</a:t>
            </a:r>
            <a:r>
              <a:rPr lang="fr-CA" dirty="1">
                <a:ea typeface="Times New Roman" panose="02020603050405020304" pitchFamily="18" charset="0"/>
              </a:rPr>
              <a:t> </a:t>
            </a:r>
            <a:r>
              <a:rPr lang="fr-CA" dirty="1">
                <a:ea typeface="Times New Roman" panose="02020603050405020304" pitchFamily="18" charset="0"/>
              </a:rPr>
              <a:t>administrators</a:t>
            </a:r>
            <a:r>
              <a:rPr lang="fr-CA" dirty="1">
                <a:ea typeface="Times New Roman" panose="02020603050405020304" pitchFamily="18" charset="0"/>
              </a:rPr>
              <a:t>’ </a:t>
            </a:r>
            <a:r>
              <a:rPr lang="fr-CA" dirty="1">
                <a:ea typeface="Times New Roman" panose="02020603050405020304" pitchFamily="18" charset="0"/>
              </a:rPr>
              <a:t>reasons</a:t>
            </a:r>
            <a:r>
              <a:rPr lang="fr-CA" dirty="1">
                <a:ea typeface="Times New Roman" panose="02020603050405020304" pitchFamily="18" charset="0"/>
              </a:rPr>
              <a:t> </a:t>
            </a:r>
            <a:r>
              <a:rPr lang="fr-CA" dirty="1">
                <a:ea typeface="Times New Roman" panose="02020603050405020304" pitchFamily="18" charset="0"/>
              </a:rPr>
              <a:t>being</a:t>
            </a:r>
            <a:r>
              <a:rPr lang="fr-CA" dirty="1">
                <a:ea typeface="Times New Roman" panose="02020603050405020304" pitchFamily="18" charset="0"/>
              </a:rPr>
              <a:t> </a:t>
            </a:r>
            <a:r>
              <a:rPr lang="fr-CA" dirty="1">
                <a:ea typeface="Times New Roman" panose="02020603050405020304" pitchFamily="18" charset="0"/>
              </a:rPr>
              <a:t>closely</a:t>
            </a:r>
            <a:r>
              <a:rPr lang="fr-CA" dirty="1">
                <a:ea typeface="Times New Roman" panose="02020603050405020304" pitchFamily="18" charset="0"/>
              </a:rPr>
              <a:t> </a:t>
            </a:r>
            <a:r>
              <a:rPr lang="fr-CA" dirty="1">
                <a:ea typeface="Times New Roman" panose="02020603050405020304" pitchFamily="18" charset="0"/>
              </a:rPr>
              <a:t>parsed</a:t>
            </a:r>
            <a:r>
              <a:rPr lang="fr-CA" dirty="1">
                <a:ea typeface="Times New Roman" panose="02020603050405020304" pitchFamily="18" charset="0"/>
              </a:rPr>
              <a:t> in </a:t>
            </a:r>
            <a:r>
              <a:rPr lang="fr-CA" dirty="1">
                <a:ea typeface="Times New Roman" panose="02020603050405020304" pitchFamily="18" charset="0"/>
              </a:rPr>
              <a:t>some</a:t>
            </a:r>
            <a:r>
              <a:rPr lang="fr-CA" dirty="1">
                <a:ea typeface="Times New Roman" panose="02020603050405020304" pitchFamily="18" charset="0"/>
              </a:rPr>
              <a:t> cases and </a:t>
            </a:r>
            <a:r>
              <a:rPr lang="fr-CA" dirty="1">
                <a:ea typeface="Times New Roman" panose="02020603050405020304" pitchFamily="18" charset="0"/>
              </a:rPr>
              <a:t>barely</a:t>
            </a:r>
            <a:r>
              <a:rPr lang="fr-CA" dirty="1">
                <a:ea typeface="Times New Roman" panose="02020603050405020304" pitchFamily="18" charset="0"/>
              </a:rPr>
              <a:t> </a:t>
            </a:r>
            <a:r>
              <a:rPr lang="fr-CA" dirty="1">
                <a:ea typeface="Times New Roman" panose="02020603050405020304" pitchFamily="18" charset="0"/>
              </a:rPr>
              <a:t>looked</a:t>
            </a:r>
            <a:r>
              <a:rPr lang="fr-CA" dirty="1">
                <a:ea typeface="Times New Roman" panose="02020603050405020304" pitchFamily="18" charset="0"/>
              </a:rPr>
              <a:t> at in </a:t>
            </a:r>
            <a:r>
              <a:rPr lang="fr-CA" dirty="1">
                <a:ea typeface="Times New Roman" panose="02020603050405020304" pitchFamily="18" charset="0"/>
              </a:rPr>
              <a:t>others</a:t>
            </a:r>
            <a:r>
              <a:rPr lang="fr-CA" dirty="1">
                <a:ea typeface="Times New Roman" panose="02020603050405020304" pitchFamily="18" charset="0"/>
              </a:rPr>
              <a:t>, all </a:t>
            </a:r>
            <a:r>
              <a:rPr lang="fr-CA" dirty="1">
                <a:ea typeface="Times New Roman" panose="02020603050405020304" pitchFamily="18" charset="0"/>
              </a:rPr>
              <a:t>purportedly</a:t>
            </a:r>
            <a:r>
              <a:rPr lang="fr-CA" dirty="1">
                <a:ea typeface="Times New Roman" panose="02020603050405020304" pitchFamily="18" charset="0"/>
              </a:rPr>
              <a:t> </a:t>
            </a:r>
            <a:r>
              <a:rPr lang="fr-CA" dirty="1">
                <a:ea typeface="Times New Roman" panose="02020603050405020304" pitchFamily="18" charset="0"/>
              </a:rPr>
              <a:t>under</a:t>
            </a:r>
            <a:r>
              <a:rPr lang="fr-CA" dirty="1">
                <a:ea typeface="Times New Roman" panose="02020603050405020304" pitchFamily="18" charset="0"/>
              </a:rPr>
              <a:t> the </a:t>
            </a:r>
            <a:r>
              <a:rPr lang="fr-CA" dirty="1">
                <a:ea typeface="Times New Roman" panose="02020603050405020304" pitchFamily="18" charset="0"/>
              </a:rPr>
              <a:t>reasonableness</a:t>
            </a:r>
            <a:r>
              <a:rPr lang="fr-CA" dirty="1">
                <a:ea typeface="Times New Roman" panose="02020603050405020304" pitchFamily="18" charset="0"/>
              </a:rPr>
              <a:t> standard of </a:t>
            </a:r>
            <a:r>
              <a:rPr lang="fr-CA" dirty="1" smtClean="0">
                <a:ea typeface="Times New Roman" panose="02020603050405020304" pitchFamily="18" charset="0"/>
              </a:rPr>
              <a:t>review</a:t>
            </a:r>
            <a:r>
              <a:rPr lang="fr-CA" dirty="1" smtClean="0">
                <a:ea typeface="Times New Roman" panose="02020603050405020304" pitchFamily="18" charset="0"/>
              </a:rPr>
              <a:t>.</a:t>
            </a:r>
            <a:endParaRPr lang="fr-CA">
              <a:ea typeface="Times New Roman" panose="02020603050405020304" pitchFamily="18" charset="0"/>
            </a:endParaRPr>
          </a:p>
          <a:p>
            <a:pPr marL="0" indent="0" algn="just">
              <a:spcAft>
                <a:spcPts val="1100"/>
              </a:spcAft>
              <a:buNone/>
            </a:pPr>
            <a:r>
              <a:rPr lang="fr-CA" dirty="1" smtClean="0">
                <a:ea typeface="Times New Roman" panose="02020603050405020304" pitchFamily="18" charset="0"/>
              </a:rPr>
              <a:t>In </a:t>
            </a:r>
            <a:r>
              <a:rPr lang="fr-CA" i="1" dirty="1">
                <a:ea typeface="Times New Roman" panose="02020603050405020304" pitchFamily="18" charset="0"/>
              </a:rPr>
              <a:t>Dunsmuir</a:t>
            </a:r>
            <a:r>
              <a:rPr lang="fr-CA" i="1" dirty="1">
                <a:ea typeface="Times New Roman" panose="02020603050405020304" pitchFamily="18" charset="0"/>
              </a:rPr>
              <a:t>, </a:t>
            </a:r>
            <a:r>
              <a:rPr lang="fr-CA" dirty="1">
                <a:ea typeface="Times New Roman" panose="02020603050405020304" pitchFamily="18" charset="0"/>
              </a:rPr>
              <a:t>the </a:t>
            </a:r>
            <a:r>
              <a:rPr lang="fr-CA" dirty="1">
                <a:ea typeface="Times New Roman" panose="02020603050405020304" pitchFamily="18" charset="0"/>
              </a:rPr>
              <a:t>Supreme</a:t>
            </a:r>
            <a:r>
              <a:rPr lang="fr-CA" dirty="1">
                <a:ea typeface="Times New Roman" panose="02020603050405020304" pitchFamily="18" charset="0"/>
              </a:rPr>
              <a:t> Court </a:t>
            </a:r>
            <a:r>
              <a:rPr lang="fr-CA" dirty="1">
                <a:ea typeface="Times New Roman" panose="02020603050405020304" pitchFamily="18" charset="0"/>
              </a:rPr>
              <a:t>told</a:t>
            </a:r>
            <a:r>
              <a:rPr lang="fr-CA" dirty="1">
                <a:ea typeface="Times New Roman" panose="02020603050405020304" pitchFamily="18" charset="0"/>
              </a:rPr>
              <a:t> us </a:t>
            </a:r>
            <a:r>
              <a:rPr lang="fr-CA" dirty="1">
                <a:ea typeface="Times New Roman" panose="02020603050405020304" pitchFamily="18" charset="0"/>
              </a:rPr>
              <a:t>that</a:t>
            </a:r>
            <a:r>
              <a:rPr lang="fr-CA" dirty="1">
                <a:ea typeface="Times New Roman" panose="02020603050405020304" pitchFamily="18" charset="0"/>
              </a:rPr>
              <a:t> </a:t>
            </a:r>
            <a:r>
              <a:rPr lang="fr-CA" dirty="1">
                <a:ea typeface="Times New Roman" panose="02020603050405020304" pitchFamily="18" charset="0"/>
              </a:rPr>
              <a:t>reasonableness</a:t>
            </a:r>
            <a:r>
              <a:rPr lang="fr-CA" dirty="1">
                <a:ea typeface="Times New Roman" panose="02020603050405020304" pitchFamily="18" charset="0"/>
              </a:rPr>
              <a:t> </a:t>
            </a:r>
            <a:r>
              <a:rPr lang="fr-CA" dirty="1">
                <a:ea typeface="Times New Roman" panose="02020603050405020304" pitchFamily="18" charset="0"/>
              </a:rPr>
              <a:t>review</a:t>
            </a:r>
            <a:r>
              <a:rPr lang="fr-CA" dirty="1">
                <a:ea typeface="Times New Roman" panose="02020603050405020304" pitchFamily="18" charset="0"/>
              </a:rPr>
              <a:t> </a:t>
            </a:r>
            <a:r>
              <a:rPr lang="fr-CA" dirty="1">
                <a:ea typeface="Times New Roman" panose="02020603050405020304" pitchFamily="18" charset="0"/>
              </a:rPr>
              <a:t>is</a:t>
            </a:r>
            <a:r>
              <a:rPr lang="fr-CA" dirty="1">
                <a:ea typeface="Times New Roman" panose="02020603050405020304" pitchFamily="18" charset="0"/>
              </a:rPr>
              <a:t> to </a:t>
            </a:r>
            <a:r>
              <a:rPr lang="fr-CA" dirty="1">
                <a:ea typeface="Times New Roman" panose="02020603050405020304" pitchFamily="18" charset="0"/>
              </a:rPr>
              <a:t>take</a:t>
            </a:r>
            <a:r>
              <a:rPr lang="fr-CA" dirty="1">
                <a:ea typeface="Times New Roman" panose="02020603050405020304" pitchFamily="18" charset="0"/>
              </a:rPr>
              <a:t> place on the basis of the </a:t>
            </a:r>
            <a:r>
              <a:rPr lang="fr-CA" dirty="1">
                <a:ea typeface="Times New Roman" panose="02020603050405020304" pitchFamily="18" charset="0"/>
              </a:rPr>
              <a:t>reasons</a:t>
            </a:r>
            <a:r>
              <a:rPr lang="fr-CA" dirty="1">
                <a:ea typeface="Times New Roman" panose="02020603050405020304" pitchFamily="18" charset="0"/>
              </a:rPr>
              <a:t> “</a:t>
            </a:r>
            <a:r>
              <a:rPr lang="fr-CA" dirty="1">
                <a:ea typeface="Times New Roman" panose="02020603050405020304" pitchFamily="18" charset="0"/>
              </a:rPr>
              <a:t>which</a:t>
            </a:r>
            <a:r>
              <a:rPr lang="fr-CA" dirty="1">
                <a:ea typeface="Times New Roman" panose="02020603050405020304" pitchFamily="18" charset="0"/>
              </a:rPr>
              <a:t> </a:t>
            </a:r>
            <a:r>
              <a:rPr lang="fr-CA" dirty="1">
                <a:ea typeface="Times New Roman" panose="02020603050405020304" pitchFamily="18" charset="0"/>
              </a:rPr>
              <a:t>could</a:t>
            </a:r>
            <a:r>
              <a:rPr lang="fr-CA" dirty="1">
                <a:ea typeface="Times New Roman" panose="02020603050405020304" pitchFamily="18" charset="0"/>
              </a:rPr>
              <a:t> </a:t>
            </a:r>
            <a:r>
              <a:rPr lang="fr-CA" dirty="1">
                <a:ea typeface="Times New Roman" panose="02020603050405020304" pitchFamily="18" charset="0"/>
              </a:rPr>
              <a:t>be</a:t>
            </a:r>
            <a:r>
              <a:rPr lang="fr-CA" dirty="1">
                <a:ea typeface="Times New Roman" panose="02020603050405020304" pitchFamily="18" charset="0"/>
              </a:rPr>
              <a:t> </a:t>
            </a:r>
            <a:r>
              <a:rPr lang="fr-CA" dirty="1">
                <a:ea typeface="Times New Roman" panose="02020603050405020304" pitchFamily="18" charset="0"/>
              </a:rPr>
              <a:t>offered</a:t>
            </a:r>
            <a:r>
              <a:rPr lang="fr-CA" dirty="1">
                <a:ea typeface="Times New Roman" panose="02020603050405020304" pitchFamily="18" charset="0"/>
              </a:rPr>
              <a:t>” in support of a </a:t>
            </a:r>
            <a:r>
              <a:rPr lang="fr-CA" dirty="1" smtClean="0">
                <a:ea typeface="Times New Roman" panose="02020603050405020304" pitchFamily="18" charset="0"/>
              </a:rPr>
              <a:t>decision</a:t>
            </a:r>
            <a:r>
              <a:rPr lang="fr-CA" dirty="1" smtClean="0">
                <a:ea typeface="Times New Roman" panose="02020603050405020304" pitchFamily="18" charset="0"/>
              </a:rPr>
              <a:t>. </a:t>
            </a:r>
            <a:r>
              <a:rPr lang="fr-CA" dirty="1">
                <a:ea typeface="Times New Roman" panose="02020603050405020304" pitchFamily="18" charset="0"/>
              </a:rPr>
              <a:t>Later</a:t>
            </a:r>
            <a:r>
              <a:rPr lang="fr-CA" dirty="1">
                <a:ea typeface="Times New Roman" panose="02020603050405020304" pitchFamily="18" charset="0"/>
              </a:rPr>
              <a:t>, in Newfoundland Nurses, the </a:t>
            </a:r>
            <a:r>
              <a:rPr lang="fr-CA" dirty="1">
                <a:ea typeface="Times New Roman" panose="02020603050405020304" pitchFamily="18" charset="0"/>
              </a:rPr>
              <a:t>Supreme</a:t>
            </a:r>
            <a:r>
              <a:rPr lang="fr-CA" dirty="1">
                <a:ea typeface="Times New Roman" panose="02020603050405020304" pitchFamily="18" charset="0"/>
              </a:rPr>
              <a:t> Court in </a:t>
            </a:r>
            <a:r>
              <a:rPr lang="fr-CA" dirty="1">
                <a:ea typeface="Times New Roman" panose="02020603050405020304" pitchFamily="18" charset="0"/>
              </a:rPr>
              <a:t>effect</a:t>
            </a:r>
            <a:r>
              <a:rPr lang="fr-CA" dirty="1">
                <a:ea typeface="Times New Roman" panose="02020603050405020304" pitchFamily="18" charset="0"/>
              </a:rPr>
              <a:t> </a:t>
            </a:r>
            <a:r>
              <a:rPr lang="fr-CA" dirty="1">
                <a:ea typeface="Times New Roman" panose="02020603050405020304" pitchFamily="18" charset="0"/>
              </a:rPr>
              <a:t>doubled</a:t>
            </a:r>
            <a:r>
              <a:rPr lang="fr-CA" dirty="1">
                <a:ea typeface="Times New Roman" panose="02020603050405020304" pitchFamily="18" charset="0"/>
              </a:rPr>
              <a:t> down on </a:t>
            </a:r>
            <a:r>
              <a:rPr lang="fr-CA" dirty="1">
                <a:ea typeface="Times New Roman" panose="02020603050405020304" pitchFamily="18" charset="0"/>
              </a:rPr>
              <a:t>this</a:t>
            </a:r>
            <a:r>
              <a:rPr lang="fr-CA" dirty="1">
                <a:ea typeface="Times New Roman" panose="02020603050405020304" pitchFamily="18" charset="0"/>
              </a:rPr>
              <a:t>, </a:t>
            </a:r>
            <a:r>
              <a:rPr lang="fr-CA" dirty="1">
                <a:ea typeface="Times New Roman" panose="02020603050405020304" pitchFamily="18" charset="0"/>
              </a:rPr>
              <a:t>saying</a:t>
            </a:r>
            <a:r>
              <a:rPr lang="fr-CA" dirty="1">
                <a:ea typeface="Times New Roman" panose="02020603050405020304" pitchFamily="18" charset="0"/>
              </a:rPr>
              <a:t> </a:t>
            </a:r>
            <a:r>
              <a:rPr lang="fr-CA" dirty="1">
                <a:ea typeface="Times New Roman" panose="02020603050405020304" pitchFamily="18" charset="0"/>
              </a:rPr>
              <a:t>that</a:t>
            </a:r>
            <a:r>
              <a:rPr lang="fr-CA" dirty="1">
                <a:ea typeface="Times New Roman" panose="02020603050405020304" pitchFamily="18" charset="0"/>
              </a:rPr>
              <a:t> a </a:t>
            </a:r>
            <a:r>
              <a:rPr lang="fr-CA" dirty="1">
                <a:ea typeface="Times New Roman" panose="02020603050405020304" pitchFamily="18" charset="0"/>
              </a:rPr>
              <a:t>reviewing</a:t>
            </a:r>
            <a:r>
              <a:rPr lang="fr-CA" dirty="1">
                <a:ea typeface="Times New Roman" panose="02020603050405020304" pitchFamily="18" charset="0"/>
              </a:rPr>
              <a:t> court operating </a:t>
            </a:r>
            <a:r>
              <a:rPr lang="fr-CA" dirty="1">
                <a:ea typeface="Times New Roman" panose="02020603050405020304" pitchFamily="18" charset="0"/>
              </a:rPr>
              <a:t>under</a:t>
            </a:r>
            <a:r>
              <a:rPr lang="fr-CA" dirty="1">
                <a:ea typeface="Times New Roman" panose="02020603050405020304" pitchFamily="18" charset="0"/>
              </a:rPr>
              <a:t> the </a:t>
            </a:r>
            <a:r>
              <a:rPr lang="fr-CA" dirty="1">
                <a:ea typeface="Times New Roman" panose="02020603050405020304" pitchFamily="18" charset="0"/>
              </a:rPr>
              <a:t>reasonableness</a:t>
            </a:r>
            <a:r>
              <a:rPr lang="fr-CA" dirty="1">
                <a:ea typeface="Times New Roman" panose="02020603050405020304" pitchFamily="18" charset="0"/>
              </a:rPr>
              <a:t> standard </a:t>
            </a:r>
            <a:r>
              <a:rPr lang="fr-CA" dirty="1">
                <a:ea typeface="Times New Roman" panose="02020603050405020304" pitchFamily="18" charset="0"/>
              </a:rPr>
              <a:t>should</a:t>
            </a:r>
            <a:r>
              <a:rPr lang="fr-CA" dirty="1">
                <a:ea typeface="Times New Roman" panose="02020603050405020304" pitchFamily="18" charset="0"/>
              </a:rPr>
              <a:t> </a:t>
            </a:r>
            <a:r>
              <a:rPr lang="fr-CA" dirty="1">
                <a:ea typeface="Times New Roman" panose="02020603050405020304" pitchFamily="18" charset="0"/>
              </a:rPr>
              <a:t>strive</a:t>
            </a:r>
            <a:r>
              <a:rPr lang="fr-CA" dirty="1">
                <a:ea typeface="Times New Roman" panose="02020603050405020304" pitchFamily="18" charset="0"/>
              </a:rPr>
              <a:t> to </a:t>
            </a:r>
            <a:r>
              <a:rPr lang="fr-CA" dirty="1">
                <a:ea typeface="Times New Roman" panose="02020603050405020304" pitchFamily="18" charset="0"/>
              </a:rPr>
              <a:t>uphold</a:t>
            </a:r>
            <a:r>
              <a:rPr lang="fr-CA" dirty="1">
                <a:ea typeface="Times New Roman" panose="02020603050405020304" pitchFamily="18" charset="0"/>
              </a:rPr>
              <a:t> the </a:t>
            </a:r>
            <a:r>
              <a:rPr lang="fr-CA" dirty="1">
                <a:ea typeface="Times New Roman" panose="02020603050405020304" pitchFamily="18" charset="0"/>
              </a:rPr>
              <a:t>outcome</a:t>
            </a:r>
            <a:r>
              <a:rPr lang="fr-CA" dirty="1">
                <a:ea typeface="Times New Roman" panose="02020603050405020304" pitchFamily="18" charset="0"/>
              </a:rPr>
              <a:t> </a:t>
            </a:r>
            <a:r>
              <a:rPr lang="fr-CA" dirty="1">
                <a:ea typeface="Times New Roman" panose="02020603050405020304" pitchFamily="18" charset="0"/>
              </a:rPr>
              <a:t>reached</a:t>
            </a:r>
            <a:r>
              <a:rPr lang="fr-CA" dirty="1">
                <a:ea typeface="Times New Roman" panose="02020603050405020304" pitchFamily="18" charset="0"/>
              </a:rPr>
              <a:t> by the administrative </a:t>
            </a:r>
            <a:r>
              <a:rPr lang="fr-CA" dirty="1">
                <a:ea typeface="Times New Roman" panose="02020603050405020304" pitchFamily="18" charset="0"/>
              </a:rPr>
              <a:t>decision</a:t>
            </a:r>
            <a:r>
              <a:rPr lang="fr-CA" dirty="1">
                <a:ea typeface="Times New Roman" panose="02020603050405020304" pitchFamily="18" charset="0"/>
              </a:rPr>
              <a:t>-maker and “</a:t>
            </a:r>
            <a:r>
              <a:rPr lang="fr-CA" dirty="1">
                <a:ea typeface="Times New Roman" panose="02020603050405020304" pitchFamily="18" charset="0"/>
              </a:rPr>
              <a:t>seek</a:t>
            </a:r>
            <a:r>
              <a:rPr lang="fr-CA" dirty="1">
                <a:ea typeface="Times New Roman" panose="02020603050405020304" pitchFamily="18" charset="0"/>
              </a:rPr>
              <a:t> to </a:t>
            </a:r>
            <a:r>
              <a:rPr lang="fr-CA" dirty="1">
                <a:ea typeface="Times New Roman" panose="02020603050405020304" pitchFamily="18" charset="0"/>
              </a:rPr>
              <a:t>supplement</a:t>
            </a:r>
            <a:r>
              <a:rPr lang="fr-CA" dirty="1">
                <a:ea typeface="Times New Roman" panose="02020603050405020304" pitchFamily="18" charset="0"/>
              </a:rPr>
              <a:t> [</a:t>
            </a:r>
            <a:r>
              <a:rPr lang="fr-CA" dirty="1">
                <a:ea typeface="Times New Roman" panose="02020603050405020304" pitchFamily="18" charset="0"/>
              </a:rPr>
              <a:t>its</a:t>
            </a:r>
            <a:r>
              <a:rPr lang="fr-CA" dirty="1">
                <a:ea typeface="Times New Roman" panose="02020603050405020304" pitchFamily="18" charset="0"/>
              </a:rPr>
              <a:t> </a:t>
            </a:r>
            <a:r>
              <a:rPr lang="fr-CA" dirty="1">
                <a:ea typeface="Times New Roman" panose="02020603050405020304" pitchFamily="18" charset="0"/>
              </a:rPr>
              <a:t>reasons</a:t>
            </a:r>
            <a:r>
              <a:rPr lang="fr-CA" dirty="1">
                <a:ea typeface="Times New Roman" panose="02020603050405020304" pitchFamily="18" charset="0"/>
              </a:rPr>
              <a:t>] </a:t>
            </a:r>
            <a:r>
              <a:rPr lang="fr-CA" dirty="1">
                <a:ea typeface="Times New Roman" panose="02020603050405020304" pitchFamily="18" charset="0"/>
              </a:rPr>
              <a:t>before</a:t>
            </a:r>
            <a:r>
              <a:rPr lang="fr-CA" dirty="1">
                <a:ea typeface="Times New Roman" panose="02020603050405020304" pitchFamily="18" charset="0"/>
              </a:rPr>
              <a:t> [</a:t>
            </a:r>
            <a:r>
              <a:rPr lang="fr-CA" dirty="1">
                <a:ea typeface="Times New Roman" panose="02020603050405020304" pitchFamily="18" charset="0"/>
              </a:rPr>
              <a:t>seeking</a:t>
            </a:r>
            <a:r>
              <a:rPr lang="fr-CA" dirty="1">
                <a:ea typeface="Times New Roman" panose="02020603050405020304" pitchFamily="18" charset="0"/>
              </a:rPr>
              <a:t>] to </a:t>
            </a:r>
            <a:r>
              <a:rPr lang="fr-CA" dirty="1">
                <a:ea typeface="Times New Roman" panose="02020603050405020304" pitchFamily="18" charset="0"/>
              </a:rPr>
              <a:t>subvert</a:t>
            </a:r>
            <a:r>
              <a:rPr lang="fr-CA" dirty="1">
                <a:ea typeface="Times New Roman" panose="02020603050405020304" pitchFamily="18" charset="0"/>
              </a:rPr>
              <a:t> </a:t>
            </a:r>
            <a:r>
              <a:rPr lang="fr-CA" dirty="1">
                <a:ea typeface="Times New Roman" panose="02020603050405020304" pitchFamily="18" charset="0"/>
              </a:rPr>
              <a:t>them</a:t>
            </a:r>
            <a:r>
              <a:rPr lang="fr-CA" dirty="1" smtClean="0">
                <a:ea typeface="Times New Roman" panose="02020603050405020304" pitchFamily="18" charset="0"/>
              </a:rPr>
              <a:t>.” </a:t>
            </a:r>
            <a:r>
              <a:rPr lang="fr-CA" dirty="1" smtClean="0">
                <a:ea typeface="Times New Roman" panose="02020603050405020304" pitchFamily="18" charset="0"/>
              </a:rPr>
              <a:t>However</a:t>
            </a:r>
            <a:r>
              <a:rPr lang="fr-CA" dirty="1">
                <a:ea typeface="Times New Roman" panose="02020603050405020304" pitchFamily="18" charset="0"/>
              </a:rPr>
              <a:t>, on the </a:t>
            </a:r>
            <a:r>
              <a:rPr lang="fr-CA" dirty="1">
                <a:ea typeface="Times New Roman" panose="02020603050405020304" pitchFamily="18" charset="0"/>
              </a:rPr>
              <a:t>day</a:t>
            </a:r>
            <a:r>
              <a:rPr lang="fr-CA" dirty="1">
                <a:ea typeface="Times New Roman" panose="02020603050405020304" pitchFamily="18" charset="0"/>
              </a:rPr>
              <a:t> </a:t>
            </a:r>
            <a:r>
              <a:rPr lang="fr-CA" dirty="1">
                <a:ea typeface="Times New Roman" panose="02020603050405020304" pitchFamily="18" charset="0"/>
              </a:rPr>
              <a:t>before</a:t>
            </a:r>
            <a:r>
              <a:rPr lang="fr-CA" dirty="1">
                <a:ea typeface="Times New Roman" panose="02020603050405020304" pitchFamily="18" charset="0"/>
              </a:rPr>
              <a:t> Newfoundland Nurses </a:t>
            </a:r>
            <a:r>
              <a:rPr lang="fr-CA" dirty="1">
                <a:ea typeface="Times New Roman" panose="02020603050405020304" pitchFamily="18" charset="0"/>
              </a:rPr>
              <a:t>was</a:t>
            </a:r>
            <a:r>
              <a:rPr lang="fr-CA" dirty="1">
                <a:ea typeface="Times New Roman" panose="02020603050405020304" pitchFamily="18" charset="0"/>
              </a:rPr>
              <a:t> </a:t>
            </a:r>
            <a:r>
              <a:rPr lang="fr-CA" dirty="1">
                <a:ea typeface="Times New Roman" panose="02020603050405020304" pitchFamily="18" charset="0"/>
              </a:rPr>
              <a:t>released</a:t>
            </a:r>
            <a:r>
              <a:rPr lang="fr-CA" dirty="1">
                <a:ea typeface="Times New Roman" panose="02020603050405020304" pitchFamily="18" charset="0"/>
              </a:rPr>
              <a:t>, the </a:t>
            </a:r>
            <a:r>
              <a:rPr lang="fr-CA" dirty="1">
                <a:ea typeface="Times New Roman" panose="02020603050405020304" pitchFamily="18" charset="0"/>
              </a:rPr>
              <a:t>Supreme</a:t>
            </a:r>
            <a:r>
              <a:rPr lang="fr-CA" dirty="1">
                <a:ea typeface="Times New Roman" panose="02020603050405020304" pitchFamily="18" charset="0"/>
              </a:rPr>
              <a:t> Court </a:t>
            </a:r>
            <a:r>
              <a:rPr lang="fr-CA" dirty="1">
                <a:ea typeface="Times New Roman" panose="02020603050405020304" pitchFamily="18" charset="0"/>
              </a:rPr>
              <a:t>said</a:t>
            </a:r>
            <a:r>
              <a:rPr lang="fr-CA" dirty="1">
                <a:ea typeface="Times New Roman" panose="02020603050405020304" pitchFamily="18" charset="0"/>
              </a:rPr>
              <a:t> </a:t>
            </a:r>
            <a:r>
              <a:rPr lang="fr-CA" dirty="1">
                <a:ea typeface="Times New Roman" panose="02020603050405020304" pitchFamily="18" charset="0"/>
              </a:rPr>
              <a:t>something</a:t>
            </a:r>
            <a:r>
              <a:rPr lang="fr-CA" dirty="1">
                <a:ea typeface="Times New Roman" panose="02020603050405020304" pitchFamily="18" charset="0"/>
              </a:rPr>
              <a:t> </a:t>
            </a:r>
            <a:r>
              <a:rPr lang="fr-CA" dirty="1">
                <a:ea typeface="Times New Roman" panose="02020603050405020304" pitchFamily="18" charset="0"/>
              </a:rPr>
              <a:t>quite</a:t>
            </a:r>
            <a:r>
              <a:rPr lang="fr-CA" dirty="1">
                <a:ea typeface="Times New Roman" panose="02020603050405020304" pitchFamily="18" charset="0"/>
              </a:rPr>
              <a:t> </a:t>
            </a:r>
            <a:r>
              <a:rPr lang="fr-CA" dirty="1">
                <a:ea typeface="Times New Roman" panose="02020603050405020304" pitchFamily="18" charset="0"/>
              </a:rPr>
              <a:t>different</a:t>
            </a:r>
            <a:r>
              <a:rPr lang="fr-CA" dirty="1">
                <a:ea typeface="Times New Roman" panose="02020603050405020304" pitchFamily="18" charset="0"/>
              </a:rPr>
              <a:t>, </a:t>
            </a:r>
            <a:r>
              <a:rPr lang="fr-CA" dirty="1">
                <a:ea typeface="Times New Roman" panose="02020603050405020304" pitchFamily="18" charset="0"/>
              </a:rPr>
              <a:t>telling</a:t>
            </a:r>
            <a:r>
              <a:rPr lang="fr-CA" dirty="1">
                <a:ea typeface="Times New Roman" panose="02020603050405020304" pitchFamily="18" charset="0"/>
              </a:rPr>
              <a:t> </a:t>
            </a:r>
            <a:r>
              <a:rPr lang="fr-CA" dirty="1">
                <a:ea typeface="Times New Roman" panose="02020603050405020304" pitchFamily="18" charset="0"/>
              </a:rPr>
              <a:t>lower</a:t>
            </a:r>
            <a:r>
              <a:rPr lang="fr-CA" dirty="1">
                <a:ea typeface="Times New Roman" panose="02020603050405020304" pitchFamily="18" charset="0"/>
              </a:rPr>
              <a:t> courts to </a:t>
            </a:r>
            <a:r>
              <a:rPr lang="fr-CA" dirty="1">
                <a:ea typeface="Times New Roman" panose="02020603050405020304" pitchFamily="18" charset="0"/>
              </a:rPr>
              <a:t>restrain</a:t>
            </a:r>
            <a:r>
              <a:rPr lang="fr-CA" dirty="1">
                <a:ea typeface="Times New Roman" panose="02020603050405020304" pitchFamily="18" charset="0"/>
              </a:rPr>
              <a:t> </a:t>
            </a:r>
            <a:r>
              <a:rPr lang="fr-CA" dirty="1">
                <a:ea typeface="Times New Roman" panose="02020603050405020304" pitchFamily="18" charset="0"/>
              </a:rPr>
              <a:t>themselves</a:t>
            </a:r>
            <a:r>
              <a:rPr lang="fr-CA" dirty="1">
                <a:ea typeface="Times New Roman" panose="02020603050405020304" pitchFamily="18" charset="0"/>
              </a:rPr>
              <a:t> in </a:t>
            </a:r>
            <a:r>
              <a:rPr lang="fr-CA" dirty="1">
                <a:ea typeface="Times New Roman" panose="02020603050405020304" pitchFamily="18" charset="0"/>
              </a:rPr>
              <a:t>finding</a:t>
            </a:r>
            <a:r>
              <a:rPr lang="fr-CA" dirty="1">
                <a:ea typeface="Times New Roman" panose="02020603050405020304" pitchFamily="18" charset="0"/>
              </a:rPr>
              <a:t> </a:t>
            </a:r>
            <a:r>
              <a:rPr lang="fr-CA" dirty="1">
                <a:ea typeface="Times New Roman" panose="02020603050405020304" pitchFamily="18" charset="0"/>
              </a:rPr>
              <a:t>additional</a:t>
            </a:r>
            <a:r>
              <a:rPr lang="fr-CA" dirty="1">
                <a:ea typeface="Times New Roman" panose="02020603050405020304" pitchFamily="18" charset="0"/>
              </a:rPr>
              <a:t> </a:t>
            </a:r>
            <a:r>
              <a:rPr lang="fr-CA" dirty="1">
                <a:ea typeface="Times New Roman" panose="02020603050405020304" pitchFamily="18" charset="0"/>
              </a:rPr>
              <a:t>reasons</a:t>
            </a:r>
            <a:r>
              <a:rPr lang="fr-CA" dirty="1">
                <a:ea typeface="Times New Roman" panose="02020603050405020304" pitchFamily="18" charset="0"/>
              </a:rPr>
              <a:t> to support a </a:t>
            </a:r>
            <a:r>
              <a:rPr lang="fr-CA" dirty="1" smtClean="0">
                <a:ea typeface="Times New Roman" panose="02020603050405020304" pitchFamily="18" charset="0"/>
              </a:rPr>
              <a:t>decision</a:t>
            </a:r>
            <a:r>
              <a:rPr lang="fr-CA" dirty="1" smtClean="0">
                <a:ea typeface="Times New Roman" panose="02020603050405020304" pitchFamily="18" charset="0"/>
              </a:rPr>
              <a:t>.</a:t>
            </a:r>
            <a:endParaRPr lang="fr-CA">
              <a:ea typeface="Times New Roman" panose="02020603050405020304" pitchFamily="18" charset="0"/>
            </a:endParaRPr>
          </a:p>
          <a:p>
            <a:pPr marL="0" indent="0" algn="just">
              <a:spcAft>
                <a:spcPts val="1100"/>
              </a:spcAft>
              <a:buNone/>
            </a:pPr>
            <a:r>
              <a:rPr lang="fr-CA" dirty="1">
                <a:ea typeface="Times New Roman" panose="02020603050405020304" pitchFamily="18" charset="0"/>
              </a:rPr>
              <a:t>In the end, on </a:t>
            </a:r>
            <a:r>
              <a:rPr lang="fr-CA" dirty="1">
                <a:ea typeface="Times New Roman" panose="02020603050405020304" pitchFamily="18" charset="0"/>
              </a:rPr>
              <a:t>this</a:t>
            </a:r>
            <a:r>
              <a:rPr lang="fr-CA" dirty="1">
                <a:ea typeface="Times New Roman" panose="02020603050405020304" pitchFamily="18" charset="0"/>
              </a:rPr>
              <a:t> point, </a:t>
            </a:r>
            <a:r>
              <a:rPr lang="fr-CA" dirty="1">
                <a:ea typeface="Times New Roman" panose="02020603050405020304" pitchFamily="18" charset="0"/>
              </a:rPr>
              <a:t>we</a:t>
            </a:r>
            <a:r>
              <a:rPr lang="fr-CA" dirty="1">
                <a:ea typeface="Times New Roman" panose="02020603050405020304" pitchFamily="18" charset="0"/>
              </a:rPr>
              <a:t> have </a:t>
            </a:r>
            <a:r>
              <a:rPr lang="fr-CA" dirty="1">
                <a:ea typeface="Times New Roman" panose="02020603050405020304" pitchFamily="18" charset="0"/>
              </a:rPr>
              <a:t>different</a:t>
            </a:r>
            <a:r>
              <a:rPr lang="fr-CA" dirty="1">
                <a:ea typeface="Times New Roman" panose="02020603050405020304" pitchFamily="18" charset="0"/>
              </a:rPr>
              <a:t> </a:t>
            </a:r>
            <a:r>
              <a:rPr lang="fr-CA" dirty="1">
                <a:ea typeface="Times New Roman" panose="02020603050405020304" pitchFamily="18" charset="0"/>
              </a:rPr>
              <a:t>approaches</a:t>
            </a:r>
            <a:r>
              <a:rPr lang="fr-CA" dirty="1">
                <a:ea typeface="Times New Roman" panose="02020603050405020304" pitchFamily="18" charset="0"/>
              </a:rPr>
              <a:t> in </a:t>
            </a:r>
            <a:r>
              <a:rPr lang="fr-CA" dirty="1">
                <a:ea typeface="Times New Roman" panose="02020603050405020304" pitchFamily="18" charset="0"/>
              </a:rPr>
              <a:t>different</a:t>
            </a:r>
            <a:r>
              <a:rPr lang="fr-CA" dirty="1">
                <a:ea typeface="Times New Roman" panose="02020603050405020304" pitchFamily="18" charset="0"/>
              </a:rPr>
              <a:t> cases </a:t>
            </a:r>
            <a:r>
              <a:rPr lang="fr-CA" dirty="1">
                <a:ea typeface="Times New Roman" panose="02020603050405020304" pitchFamily="18" charset="0"/>
              </a:rPr>
              <a:t>with</a:t>
            </a:r>
            <a:r>
              <a:rPr lang="fr-CA" dirty="1">
                <a:ea typeface="Times New Roman" panose="02020603050405020304" pitchFamily="18" charset="0"/>
              </a:rPr>
              <a:t> no </a:t>
            </a:r>
            <a:r>
              <a:rPr lang="fr-CA" dirty="1">
                <a:ea typeface="Times New Roman" panose="02020603050405020304" pitchFamily="18" charset="0"/>
              </a:rPr>
              <a:t>explanation</a:t>
            </a:r>
            <a:r>
              <a:rPr lang="fr-CA" dirty="1">
                <a:ea typeface="Times New Roman" panose="02020603050405020304" pitchFamily="18" charset="0"/>
              </a:rPr>
              <a:t>. </a:t>
            </a:r>
            <a:r>
              <a:rPr lang="fr-CA" dirty="1">
                <a:ea typeface="Times New Roman" panose="02020603050405020304" pitchFamily="18" charset="0"/>
              </a:rPr>
              <a:t>Sometimes</a:t>
            </a:r>
            <a:r>
              <a:rPr lang="fr-CA" dirty="1">
                <a:ea typeface="Times New Roman" panose="02020603050405020304" pitchFamily="18" charset="0"/>
              </a:rPr>
              <a:t> </a:t>
            </a:r>
            <a:r>
              <a:rPr lang="fr-CA" dirty="1">
                <a:ea typeface="Times New Roman" panose="02020603050405020304" pitchFamily="18" charset="0"/>
              </a:rPr>
              <a:t>under</a:t>
            </a:r>
            <a:r>
              <a:rPr lang="fr-CA" dirty="1">
                <a:ea typeface="Times New Roman" panose="02020603050405020304" pitchFamily="18" charset="0"/>
              </a:rPr>
              <a:t> the </a:t>
            </a:r>
            <a:r>
              <a:rPr lang="fr-CA" dirty="1">
                <a:ea typeface="Times New Roman" panose="02020603050405020304" pitchFamily="18" charset="0"/>
              </a:rPr>
              <a:t>reasonableness</a:t>
            </a:r>
            <a:r>
              <a:rPr lang="fr-CA" dirty="1">
                <a:ea typeface="Times New Roman" panose="02020603050405020304" pitchFamily="18" charset="0"/>
              </a:rPr>
              <a:t> standard the </a:t>
            </a:r>
            <a:r>
              <a:rPr lang="fr-CA" dirty="1">
                <a:ea typeface="Times New Roman" panose="02020603050405020304" pitchFamily="18" charset="0"/>
              </a:rPr>
              <a:t>Supreme</a:t>
            </a:r>
            <a:r>
              <a:rPr lang="fr-CA" dirty="1">
                <a:ea typeface="Times New Roman" panose="02020603050405020304" pitchFamily="18" charset="0"/>
              </a:rPr>
              <a:t> Court </a:t>
            </a:r>
            <a:r>
              <a:rPr lang="fr-CA" dirty="1">
                <a:ea typeface="Times New Roman" panose="02020603050405020304" pitchFamily="18" charset="0"/>
              </a:rPr>
              <a:t>supplements</a:t>
            </a:r>
            <a:r>
              <a:rPr lang="fr-CA" dirty="1">
                <a:ea typeface="Times New Roman" panose="02020603050405020304" pitchFamily="18" charset="0"/>
              </a:rPr>
              <a:t> the </a:t>
            </a:r>
            <a:r>
              <a:rPr lang="fr-CA" dirty="1">
                <a:ea typeface="Times New Roman" panose="02020603050405020304" pitchFamily="18" charset="0"/>
              </a:rPr>
              <a:t>reasons</a:t>
            </a:r>
            <a:r>
              <a:rPr lang="fr-CA" dirty="1">
                <a:ea typeface="Times New Roman" panose="02020603050405020304" pitchFamily="18" charset="0"/>
              </a:rPr>
              <a:t> to </a:t>
            </a:r>
            <a:r>
              <a:rPr lang="fr-CA" dirty="1">
                <a:ea typeface="Times New Roman" panose="02020603050405020304" pitchFamily="18" charset="0"/>
              </a:rPr>
              <a:t>uphold</a:t>
            </a:r>
            <a:r>
              <a:rPr lang="fr-CA" dirty="1">
                <a:ea typeface="Times New Roman" panose="02020603050405020304" pitchFamily="18" charset="0"/>
              </a:rPr>
              <a:t> an </a:t>
            </a:r>
            <a:r>
              <a:rPr lang="fr-CA" dirty="1" smtClean="0">
                <a:ea typeface="Times New Roman" panose="02020603050405020304" pitchFamily="18" charset="0"/>
              </a:rPr>
              <a:t>outcome</a:t>
            </a:r>
            <a:r>
              <a:rPr lang="fr-CA" dirty="1" smtClean="0">
                <a:ea typeface="Times New Roman" panose="02020603050405020304" pitchFamily="18" charset="0"/>
              </a:rPr>
              <a:t>. </a:t>
            </a:r>
            <a:r>
              <a:rPr lang="fr-CA" dirty="1">
                <a:ea typeface="Times New Roman" panose="02020603050405020304" pitchFamily="18" charset="0"/>
              </a:rPr>
              <a:t>Sometimes</a:t>
            </a:r>
            <a:r>
              <a:rPr lang="fr-CA" dirty="1">
                <a:ea typeface="Times New Roman" panose="02020603050405020304" pitchFamily="18" charset="0"/>
              </a:rPr>
              <a:t> </a:t>
            </a:r>
            <a:r>
              <a:rPr lang="fr-CA" dirty="1" smtClean="0">
                <a:ea typeface="Times New Roman" panose="02020603050405020304" pitchFamily="18" charset="0"/>
              </a:rPr>
              <a:t>not. </a:t>
            </a:r>
            <a:r>
              <a:rPr lang="fr-CA" dirty="1">
                <a:ea typeface="Times New Roman" panose="02020603050405020304" pitchFamily="18" charset="0"/>
              </a:rPr>
              <a:t>We</a:t>
            </a:r>
            <a:r>
              <a:rPr lang="fr-CA" dirty="1">
                <a:ea typeface="Times New Roman" panose="02020603050405020304" pitchFamily="18" charset="0"/>
              </a:rPr>
              <a:t> know not </a:t>
            </a:r>
            <a:r>
              <a:rPr lang="fr-CA" dirty="1">
                <a:ea typeface="Times New Roman" panose="02020603050405020304" pitchFamily="18" charset="0"/>
              </a:rPr>
              <a:t>why</a:t>
            </a:r>
            <a:r>
              <a:rPr lang="fr-CA" dirty="1">
                <a:ea typeface="Times New Roman" panose="02020603050405020304" pitchFamily="18" charset="0"/>
              </a:rPr>
              <a:t>.</a:t>
            </a:r>
          </a:p>
          <a:p>
            <a:pPr marL="0" indent="0">
              <a:buNone/>
            </a:pPr>
            <a:endParaRPr lang="fr-CA" i="1" smtClean="0"/>
          </a:p>
          <a:p>
            <a:pPr lvl="1"/>
            <a:endParaRPr lang="fr-FR"/>
          </a:p>
        </p:txBody>
      </p:sp>
      <p:sp>
        <p:nvSpPr>
          <p:cNvPr id="7" name="Title 6"/>
          <p:cNvSpPr>
            <a:spLocks noGrp="1"/>
          </p:cNvSpPr>
          <p:nvPr>
            <p:ph type="title"/>
            <p:custDataLst>
              <p:tags r:id="rId2"/>
            </p:custDataLst>
          </p:nvPr>
        </p:nvSpPr>
        <p:spPr/>
        <p:txBody>
          <a:bodyPr/>
          <a:lstStyle/>
          <a:p>
            <a:r>
              <a:rPr lang="fr-CA" dirty="1" smtClean="0"/>
              <a:t>Les motifs de décision</a:t>
            </a:r>
            <a:endParaRPr lang="fr-FR"/>
          </a:p>
        </p:txBody>
      </p:sp>
      <p:sp>
        <p:nvSpPr>
          <p:cNvPr id="2" name="Espace réservé du texte 1"/>
          <p:cNvSpPr>
            <a:spLocks noGrp="1"/>
          </p:cNvSpPr>
          <p:nvPr>
            <p:ph type="body" sz="quarter" idx="12"/>
            <p:custDataLst>
              <p:tags r:id="rId3"/>
            </p:custDataLst>
          </p:nvPr>
        </p:nvSpPr>
        <p:spPr/>
        <p:txBody>
          <a:bodyPr/>
          <a:lstStyle/>
          <a:p>
            <a:endParaRPr lang="fr-CA"/>
          </a:p>
        </p:txBody>
      </p:sp>
      <p:sp>
        <p:nvSpPr>
          <p:cNvPr id="3" name="Espace réservé du texte 2"/>
          <p:cNvSpPr>
            <a:spLocks noGrp="1"/>
          </p:cNvSpPr>
          <p:nvPr>
            <p:ph type="body" sz="quarter" idx="13"/>
            <p:custDataLst>
              <p:tags r:id="rId4"/>
            </p:custDataLst>
          </p:nvPr>
        </p:nvSpPr>
        <p:spPr/>
        <p:txBody>
          <a:bodyPr/>
          <a:lstStyle/>
          <a:p>
            <a:endParaRPr lang="fr-CA"/>
          </a:p>
        </p:txBody>
      </p:sp>
    </p:spTree>
    <p:extLst>
      <p:ext uri="{BB962C8B-B14F-4D97-AF65-F5344CB8AC3E}">
        <p14:creationId xmlns:p14="http://schemas.microsoft.com/office/powerpoint/2010/main" val="1379984114"/>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0" y="2885282"/>
            <a:ext cx="12192000" cy="2597452"/>
          </a:xfrm>
        </p:spPr>
        <p:txBody>
          <a:bodyPr anchor="ctr">
            <a:noAutofit/>
          </a:bodyPr>
          <a:lstStyle/>
          <a:p>
            <a:r>
              <a:rPr lang="fr-CA" sz="3600" i="1" dirty="1" smtClean="0"/>
              <a:t>Vavilov </a:t>
            </a:r>
            <a:r>
              <a:rPr lang="fr-CA" sz="3600" dirty="1" smtClean="0"/>
              <a:t>: </a:t>
            </a:r>
            <a:r>
              <a:rPr lang="fr-CA" sz="3600" dirty="1"/>
              <a:t>comment des espions </a:t>
            </a:r>
            <a:r>
              <a:rPr lang="fr-CA" sz="3600" dirty="1" smtClean="0"/>
              <a:t>russes ont chang</a:t>
            </a:r>
            <a:r>
              <a:rPr lang="fr-CA" sz="3600" dirty="1"/>
              <a:t>é</a:t>
            </a:r>
            <a:r>
              <a:rPr lang="fr-CA" sz="3600" dirty="1" smtClean="0"/>
              <a:t> </a:t>
            </a:r>
            <a:r>
              <a:rPr lang="fr-CA" sz="3600" dirty="1"/>
              <a:t>le droit </a:t>
            </a:r>
            <a:r>
              <a:rPr lang="fr-CA" sz="3600" dirty="1" smtClean="0"/>
              <a:t>administratif canadien pour le mieux!</a:t>
            </a:r>
            <a:endParaRPr lang="fr-CA" sz="3600"/>
          </a:p>
        </p:txBody>
      </p:sp>
      <p:sp>
        <p:nvSpPr>
          <p:cNvPr id="3" name="Subtitle 2"/>
          <p:cNvSpPr>
            <a:spLocks noGrp="1"/>
          </p:cNvSpPr>
          <p:nvPr>
            <p:ph type="subTitle" idx="1"/>
            <p:custDataLst>
              <p:tags r:id="rId2"/>
            </p:custDataLst>
          </p:nvPr>
        </p:nvSpPr>
        <p:spPr>
          <a:xfrm>
            <a:off x="1899791" y="5113176"/>
            <a:ext cx="8389518" cy="1341526"/>
          </a:xfrm>
        </p:spPr>
        <p:txBody>
          <a:bodyPr/>
          <a:lstStyle/>
          <a:p>
            <a:r>
              <a:rPr lang="fr-CA" sz="3000" dirty="1" smtClean="0"/>
              <a:t>Jonathan Martin</a:t>
            </a:r>
            <a:endParaRPr lang="fr-CA" altLang="en-US" sz="3000"/>
          </a:p>
        </p:txBody>
      </p:sp>
    </p:spTree>
    <p:extLst>
      <p:ext uri="{BB962C8B-B14F-4D97-AF65-F5344CB8AC3E}">
        <p14:creationId xmlns:p14="http://schemas.microsoft.com/office/powerpoint/2010/main" val="2136867985"/>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Content Placeholder 1"/>
          <p:cNvSpPr>
            <a:spLocks noGrp="1"/>
          </p:cNvSpPr>
          <p:nvPr>
            <p:ph idx="1"/>
            <p:custDataLst>
              <p:tags r:id="rId1"/>
            </p:custDataLst>
          </p:nvPr>
        </p:nvSpPr>
        <p:spPr/>
        <p:txBody>
          <a:bodyPr/>
          <a:lstStyle/>
          <a:p>
            <a:pPr marL="0" indent="0">
              <a:buNone/>
            </a:pPr>
            <a:r>
              <a:rPr lang="fr-CA" dirty="1" smtClean="0"/>
              <a:t>« Toute </a:t>
            </a:r>
            <a:r>
              <a:rPr lang="fr-CA" dirty="1"/>
              <a:t>méthode raisonnée de contrôle selon la norme de la décision raisonnable s’intéresse avant tout aux motifs de la décision</a:t>
            </a:r>
            <a:r>
              <a:rPr lang="fr-CA" dirty="1" smtClean="0"/>
              <a:t>. » (para 84)</a:t>
            </a:r>
          </a:p>
          <a:p>
            <a:pPr marL="0" indent="0">
              <a:buNone/>
            </a:pPr>
            <a:r>
              <a:rPr lang="fr-CA" dirty="1" smtClean="0"/>
              <a:t>« </a:t>
            </a:r>
            <a:r>
              <a:rPr lang="fr-CA" dirty="1"/>
              <a:t>La cour de révision n’est plutôt appelée qu’à décider du caractère raisonnable de la décision rendue par le décideur administratif — ce qui inclut à la fois le raisonnement suivi et le résultat obtenu</a:t>
            </a:r>
            <a:r>
              <a:rPr lang="fr-CA" dirty="1" smtClean="0"/>
              <a:t>. » (para 83)</a:t>
            </a:r>
            <a:endParaRPr lang="fr-CA"/>
          </a:p>
          <a:p>
            <a:pPr marL="0" indent="0">
              <a:buNone/>
            </a:pPr>
            <a:endParaRPr lang="fr-CA" smtClean="0"/>
          </a:p>
          <a:p>
            <a:pPr marL="0" indent="0">
              <a:buNone/>
            </a:pPr>
            <a:endParaRPr lang="fr-FR"/>
          </a:p>
        </p:txBody>
      </p:sp>
      <p:sp>
        <p:nvSpPr>
          <p:cNvPr id="3" name="Title 2"/>
          <p:cNvSpPr>
            <a:spLocks noGrp="1"/>
          </p:cNvSpPr>
          <p:nvPr>
            <p:ph type="title"/>
            <p:custDataLst>
              <p:tags r:id="rId2"/>
            </p:custDataLst>
          </p:nvPr>
        </p:nvSpPr>
        <p:spPr/>
        <p:txBody>
          <a:bodyPr/>
          <a:lstStyle/>
          <a:p>
            <a:r>
              <a:rPr lang="fr-CA" dirty="1" smtClean="0"/>
              <a:t>Les motifs de décision</a:t>
            </a:r>
            <a:endParaRPr lang="fr-FR"/>
          </a:p>
        </p:txBody>
      </p:sp>
      <p:sp>
        <p:nvSpPr>
          <p:cNvPr id="4" name="Espace réservé du texte 3"/>
          <p:cNvSpPr>
            <a:spLocks noGrp="1"/>
          </p:cNvSpPr>
          <p:nvPr>
            <p:ph type="body" sz="quarter" idx="12"/>
            <p:custDataLst>
              <p:tags r:id="rId3"/>
            </p:custDataLst>
          </p:nvPr>
        </p:nvSpPr>
        <p:spPr/>
        <p:txBody>
          <a:bodyPr/>
          <a:lstStyle/>
          <a:p>
            <a:endParaRPr lang="fr-CA"/>
          </a:p>
        </p:txBody>
      </p:sp>
      <p:sp>
        <p:nvSpPr>
          <p:cNvPr id="5" name="Espace réservé du texte 4"/>
          <p:cNvSpPr>
            <a:spLocks noGrp="1"/>
          </p:cNvSpPr>
          <p:nvPr>
            <p:ph type="body" sz="quarter" idx="13"/>
            <p:custDataLst>
              <p:tags r:id="rId4"/>
            </p:custDataLst>
          </p:nvPr>
        </p:nvSpPr>
        <p:spPr/>
        <p:txBody>
          <a:bodyPr/>
          <a:lstStyle/>
          <a:p>
            <a:endParaRPr lang="fr-CA"/>
          </a:p>
        </p:txBody>
      </p:sp>
    </p:spTree>
    <p:extLst>
      <p:ext uri="{BB962C8B-B14F-4D97-AF65-F5344CB8AC3E}">
        <p14:creationId xmlns:p14="http://schemas.microsoft.com/office/powerpoint/2010/main" val="22300492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Content Placeholder 1"/>
          <p:cNvSpPr>
            <a:spLocks noGrp="1"/>
          </p:cNvSpPr>
          <p:nvPr>
            <p:ph idx="1"/>
            <p:custDataLst>
              <p:tags r:id="rId1"/>
            </p:custDataLst>
          </p:nvPr>
        </p:nvSpPr>
        <p:spPr>
          <a:xfrm>
            <a:off x="571498" y="2196547"/>
            <a:ext cx="11010900" cy="3985177"/>
          </a:xfrm>
        </p:spPr>
        <p:txBody>
          <a:bodyPr>
            <a:normAutofit fontScale="85000" lnSpcReduction="20000"/>
          </a:bodyPr>
          <a:lstStyle/>
          <a:p>
            <a:r>
              <a:rPr lang="fr-CA" dirty="1" smtClean="0"/>
              <a:t>Semblable aux situations dans le droit des contrats où la cour peut ajouter des dispositions à un contrat : lorsque l’analyse des circonstances révèle que c’est ce que le décideur aurait écrit si on lui avait demandé (paras 94-104, voir notamment commentaire sur </a:t>
            </a:r>
            <a:r>
              <a:rPr lang="fr-CA" i="1" dirty="1" smtClean="0"/>
              <a:t>Alberta Teacher</a:t>
            </a:r>
            <a:r>
              <a:rPr lang="fr-CA" dirty="1" smtClean="0"/>
              <a:t> au para 98)</a:t>
            </a:r>
          </a:p>
          <a:p>
            <a:r>
              <a:rPr lang="fr-CA" dirty="1" smtClean="0"/>
              <a:t>Par contre :</a:t>
            </a:r>
          </a:p>
          <a:p>
            <a:pPr lvl="1"/>
            <a:r>
              <a:rPr lang="fr-CA" dirty="1" smtClean="0"/>
              <a:t>[</a:t>
            </a:r>
            <a:r>
              <a:rPr lang="fr-CA" dirty="1"/>
              <a:t>95] </a:t>
            </a:r>
            <a:r>
              <a:rPr lang="fr-CA" dirty="1" smtClean="0"/>
              <a:t> Cela </a:t>
            </a:r>
            <a:r>
              <a:rPr lang="fr-CA" dirty="1"/>
              <a:t>dit, les cours de révision doivent garder à l’esprit le principe suivant lequel l’exercice de tout pouvoir public doit être justifié, intelligible et transparent non pas dans l’abstrait, mais pour l’individu qui en fait l’objet. Il serait donc inacceptable qu’un décideur administratif communique à une partie concernée des motifs écrits qui ne justifient pas sa décision, mais s’attende néanmoins à ce que sa décision soit confirmée sur la base de dossiers internes qui n’étaient pas à la disposition de cette partie</a:t>
            </a:r>
            <a:r>
              <a:rPr lang="fr-CA" dirty="1" smtClean="0"/>
              <a:t>. </a:t>
            </a:r>
          </a:p>
          <a:p>
            <a:endParaRPr lang="fr-CA" smtClean="0"/>
          </a:p>
          <a:p>
            <a:endParaRPr lang="fr-FR"/>
          </a:p>
        </p:txBody>
      </p:sp>
      <p:sp>
        <p:nvSpPr>
          <p:cNvPr id="3" name="Title 2"/>
          <p:cNvSpPr>
            <a:spLocks noGrp="1"/>
          </p:cNvSpPr>
          <p:nvPr>
            <p:ph type="title"/>
            <p:custDataLst>
              <p:tags r:id="rId2"/>
            </p:custDataLst>
          </p:nvPr>
        </p:nvSpPr>
        <p:spPr/>
        <p:txBody>
          <a:bodyPr/>
          <a:lstStyle/>
          <a:p>
            <a:r>
              <a:rPr lang="fr-CA" dirty="1" smtClean="0"/>
              <a:t>Quand la cour de révision peut-elle aller au-delà des motifs?</a:t>
            </a:r>
            <a:endParaRPr lang="fr-FR"/>
          </a:p>
        </p:txBody>
      </p:sp>
      <p:sp>
        <p:nvSpPr>
          <p:cNvPr id="4" name="Espace réservé du texte 3"/>
          <p:cNvSpPr>
            <a:spLocks noGrp="1"/>
          </p:cNvSpPr>
          <p:nvPr>
            <p:ph type="body" sz="quarter" idx="12"/>
            <p:custDataLst>
              <p:tags r:id="rId3"/>
            </p:custDataLst>
          </p:nvPr>
        </p:nvSpPr>
        <p:spPr/>
        <p:txBody>
          <a:bodyPr/>
          <a:lstStyle/>
          <a:p>
            <a:endParaRPr lang="fr-CA"/>
          </a:p>
        </p:txBody>
      </p:sp>
      <p:sp>
        <p:nvSpPr>
          <p:cNvPr id="5" name="Espace réservé du texte 4"/>
          <p:cNvSpPr>
            <a:spLocks noGrp="1"/>
          </p:cNvSpPr>
          <p:nvPr>
            <p:ph type="body" sz="quarter" idx="13"/>
            <p:custDataLst>
              <p:tags r:id="rId4"/>
            </p:custDataLst>
          </p:nvPr>
        </p:nvSpPr>
        <p:spPr/>
        <p:txBody>
          <a:bodyPr/>
          <a:lstStyle/>
          <a:p>
            <a:endParaRPr lang="fr-CA"/>
          </a:p>
        </p:txBody>
      </p:sp>
    </p:spTree>
    <p:extLst>
      <p:ext uri="{BB962C8B-B14F-4D97-AF65-F5344CB8AC3E}">
        <p14:creationId xmlns:p14="http://schemas.microsoft.com/office/powerpoint/2010/main" val="13033017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Content Placeholder 1"/>
          <p:cNvSpPr>
            <a:spLocks noGrp="1"/>
          </p:cNvSpPr>
          <p:nvPr>
            <p:ph idx="1"/>
            <p:custDataLst>
              <p:tags r:id="rId1"/>
            </p:custDataLst>
          </p:nvPr>
        </p:nvSpPr>
        <p:spPr/>
        <p:txBody>
          <a:bodyPr>
            <a:normAutofit fontScale="92500" lnSpcReduction="10000"/>
          </a:bodyPr>
          <a:lstStyle/>
          <a:p>
            <a:r>
              <a:rPr lang="fr-CA" dirty="1" smtClean="0"/>
              <a:t>« justification</a:t>
            </a:r>
            <a:r>
              <a:rPr lang="fr-CA" dirty="1"/>
              <a:t>, </a:t>
            </a:r>
            <a:r>
              <a:rPr lang="fr-CA" dirty="1" smtClean="0"/>
              <a:t>d’intelligibilité, transparence »</a:t>
            </a:r>
          </a:p>
          <a:p>
            <a:r>
              <a:rPr lang="fr-CA" dirty="1" smtClean="0"/>
              <a:t>Marge de manœuvre réduite pour les questions d’interprétation législative. (para 105-124)</a:t>
            </a:r>
          </a:p>
          <a:p>
            <a:r>
              <a:rPr lang="fr-CA" dirty="1" smtClean="0"/>
              <a:t>Marge de manœuvre plus grande pour les questions de faits et les exercices de discrétion. (erreur manifeste </a:t>
            </a:r>
            <a:r>
              <a:rPr lang="fr-CA" dirty="1"/>
              <a:t>et </a:t>
            </a:r>
            <a:r>
              <a:rPr lang="fr-CA" dirty="1" smtClean="0"/>
              <a:t>déterminante?) (paras 125-126)</a:t>
            </a:r>
          </a:p>
          <a:p>
            <a:r>
              <a:rPr lang="fr-CA" dirty="1"/>
              <a:t>Doit justifier si la décision s’écarte des décisions antérieures du </a:t>
            </a:r>
            <a:r>
              <a:rPr lang="fr-CA" dirty="1" smtClean="0"/>
              <a:t>tribunal. Sinon, pas raisonnable. </a:t>
            </a:r>
            <a:r>
              <a:rPr lang="fr-CA" dirty="1"/>
              <a:t>(paras. 131-132)</a:t>
            </a:r>
          </a:p>
          <a:p>
            <a:r>
              <a:rPr lang="fr-CA" dirty="1" smtClean="0"/>
              <a:t>Importance de la décision pour l’individu affecté. (paras 133-135)</a:t>
            </a:r>
            <a:endParaRPr lang="fr-FR"/>
          </a:p>
        </p:txBody>
      </p:sp>
      <p:sp>
        <p:nvSpPr>
          <p:cNvPr id="3" name="Title 2"/>
          <p:cNvSpPr>
            <a:spLocks noGrp="1"/>
          </p:cNvSpPr>
          <p:nvPr>
            <p:ph type="title"/>
            <p:custDataLst>
              <p:tags r:id="rId2"/>
            </p:custDataLst>
          </p:nvPr>
        </p:nvSpPr>
        <p:spPr/>
        <p:txBody>
          <a:bodyPr/>
          <a:lstStyle/>
          <a:p>
            <a:r>
              <a:rPr lang="fr-CA" dirty="1" smtClean="0"/>
              <a:t>La question raisonnable </a:t>
            </a:r>
            <a:endParaRPr lang="fr-FR"/>
          </a:p>
        </p:txBody>
      </p:sp>
      <p:sp>
        <p:nvSpPr>
          <p:cNvPr id="4" name="Espace réservé du texte 3"/>
          <p:cNvSpPr>
            <a:spLocks noGrp="1"/>
          </p:cNvSpPr>
          <p:nvPr>
            <p:ph type="body" sz="quarter" idx="12"/>
            <p:custDataLst>
              <p:tags r:id="rId3"/>
            </p:custDataLst>
          </p:nvPr>
        </p:nvSpPr>
        <p:spPr/>
        <p:txBody>
          <a:bodyPr/>
          <a:lstStyle/>
          <a:p>
            <a:endParaRPr lang="fr-CA"/>
          </a:p>
        </p:txBody>
      </p:sp>
      <p:sp>
        <p:nvSpPr>
          <p:cNvPr id="5" name="Espace réservé du texte 4"/>
          <p:cNvSpPr>
            <a:spLocks noGrp="1"/>
          </p:cNvSpPr>
          <p:nvPr>
            <p:ph type="body" sz="quarter" idx="13"/>
            <p:custDataLst>
              <p:tags r:id="rId4"/>
            </p:custDataLst>
          </p:nvPr>
        </p:nvSpPr>
        <p:spPr/>
        <p:txBody>
          <a:bodyPr/>
          <a:lstStyle/>
          <a:p>
            <a:endParaRPr lang="fr-CA"/>
          </a:p>
        </p:txBody>
      </p:sp>
    </p:spTree>
    <p:extLst>
      <p:ext uri="{BB962C8B-B14F-4D97-AF65-F5344CB8AC3E}">
        <p14:creationId xmlns:p14="http://schemas.microsoft.com/office/powerpoint/2010/main" val="29233226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Content Placeholder 1"/>
          <p:cNvSpPr>
            <a:spLocks noGrp="1"/>
          </p:cNvSpPr>
          <p:nvPr>
            <p:ph idx="1"/>
            <p:custDataLst>
              <p:tags r:id="rId1"/>
            </p:custDataLst>
          </p:nvPr>
        </p:nvSpPr>
        <p:spPr/>
        <p:txBody>
          <a:bodyPr/>
          <a:lstStyle/>
          <a:p>
            <a:pPr marL="0" indent="0">
              <a:buNone/>
            </a:pPr>
            <a:r>
              <a:rPr lang="fr-CA" dirty="1"/>
              <a:t>[141] </a:t>
            </a:r>
            <a:r>
              <a:rPr lang="fr-CA" dirty="1" smtClean="0"/>
              <a:t> Donner </a:t>
            </a:r>
            <a:r>
              <a:rPr lang="fr-CA" dirty="1"/>
              <a:t>effet à ces principes dans le contexte de la réparation signifie que, lorsque la décision contrôlée selon la norme de la décision raisonnable ne peut être confirmée, il conviendra le plus souvent de renvoyer l’affaire au décideur pour qu’il revoie la décision, mais à la lumière cette fois des motifs donnés par la cour. Quand il revoit sa décision, le décideur peut alors arriver au même résultat ou à un résultat différent : voir </a:t>
            </a:r>
            <a:r>
              <a:rPr lang="fr-CA" i="1" dirty="1"/>
              <a:t>Delta Air Lines</a:t>
            </a:r>
            <a:r>
              <a:rPr lang="fr-CA" dirty="1"/>
              <a:t>, par. 30‑31.</a:t>
            </a:r>
          </a:p>
          <a:p>
            <a:pPr marL="0" indent="0">
              <a:buNone/>
            </a:pPr>
            <a:endParaRPr lang="fr-FR"/>
          </a:p>
        </p:txBody>
      </p:sp>
      <p:sp>
        <p:nvSpPr>
          <p:cNvPr id="3" name="Title 2"/>
          <p:cNvSpPr>
            <a:spLocks noGrp="1"/>
          </p:cNvSpPr>
          <p:nvPr>
            <p:ph type="title"/>
            <p:custDataLst>
              <p:tags r:id="rId2"/>
            </p:custDataLst>
          </p:nvPr>
        </p:nvSpPr>
        <p:spPr/>
        <p:txBody>
          <a:bodyPr/>
          <a:lstStyle/>
          <a:p>
            <a:r>
              <a:rPr lang="fr-CA" dirty="1" smtClean="0"/>
              <a:t>La réparation </a:t>
            </a:r>
            <a:endParaRPr lang="fr-FR"/>
          </a:p>
        </p:txBody>
      </p:sp>
      <p:sp>
        <p:nvSpPr>
          <p:cNvPr id="4" name="Espace réservé du texte 3"/>
          <p:cNvSpPr>
            <a:spLocks noGrp="1"/>
          </p:cNvSpPr>
          <p:nvPr>
            <p:ph type="body" sz="quarter" idx="12"/>
            <p:custDataLst>
              <p:tags r:id="rId3"/>
            </p:custDataLst>
          </p:nvPr>
        </p:nvSpPr>
        <p:spPr/>
        <p:txBody>
          <a:bodyPr/>
          <a:lstStyle/>
          <a:p>
            <a:endParaRPr lang="fr-CA"/>
          </a:p>
        </p:txBody>
      </p:sp>
      <p:sp>
        <p:nvSpPr>
          <p:cNvPr id="5" name="Espace réservé du texte 4"/>
          <p:cNvSpPr>
            <a:spLocks noGrp="1"/>
          </p:cNvSpPr>
          <p:nvPr>
            <p:ph type="body" sz="quarter" idx="13"/>
            <p:custDataLst>
              <p:tags r:id="rId4"/>
            </p:custDataLst>
          </p:nvPr>
        </p:nvSpPr>
        <p:spPr/>
        <p:txBody>
          <a:bodyPr/>
          <a:lstStyle/>
          <a:p>
            <a:endParaRPr lang="fr-CA"/>
          </a:p>
        </p:txBody>
      </p:sp>
    </p:spTree>
    <p:extLst>
      <p:ext uri="{BB962C8B-B14F-4D97-AF65-F5344CB8AC3E}">
        <p14:creationId xmlns:p14="http://schemas.microsoft.com/office/powerpoint/2010/main" val="8776093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endParaRPr lang="fr-FR" smtClean="0"/>
          </a:p>
          <a:p>
            <a:pPr marL="0" indent="0">
              <a:buNone/>
            </a:pPr>
            <a:r>
              <a:rPr lang="fr-FR" dirty="1" smtClean="0"/>
              <a:t>« </a:t>
            </a:r>
            <a:r>
              <a:rPr lang="fr-CA" dirty="1"/>
              <a:t>Les présents motifs comportent une révision globale du cadre d’analyse qui sert à déterminer la norme de contrôle applicable. La cour de justice qui cherche à arrêter la norme de contrôle applicable dans une affaire dont elle est saisie devrait d’abord s’en remettre aux présents motifs pour savoir comment s’applique ce cadre général dans l’affaire en question</a:t>
            </a:r>
            <a:r>
              <a:rPr lang="fr-CA" dirty="1" smtClean="0"/>
              <a:t>. » (para 143)</a:t>
            </a:r>
          </a:p>
          <a:p>
            <a:pPr marL="0" indent="0">
              <a:buNone/>
            </a:pPr>
            <a:r>
              <a:rPr lang="fr-CA" dirty="1" smtClean="0"/>
              <a:t>Si la norme de contrôle n’a pas changé, alors la jurisprudence reste peut-être utile pour l’analyse de la décision raisonnable. </a:t>
            </a:r>
            <a:endParaRPr lang="fr-FR"/>
          </a:p>
        </p:txBody>
      </p:sp>
      <p:sp>
        <p:nvSpPr>
          <p:cNvPr id="3" name="Title 2"/>
          <p:cNvSpPr>
            <a:spLocks noGrp="1"/>
          </p:cNvSpPr>
          <p:nvPr>
            <p:ph type="title"/>
          </p:nvPr>
        </p:nvSpPr>
        <p:spPr/>
        <p:txBody>
          <a:bodyPr/>
          <a:lstStyle/>
          <a:p>
            <a:r>
              <a:rPr lang="fr-FR" dirty="1" smtClean="0"/>
              <a:t>La jurisprudence antérieure sur la norme de controle</a:t>
            </a:r>
            <a:endParaRPr lang="fr-FR"/>
          </a:p>
        </p:txBody>
      </p:sp>
      <p:sp>
        <p:nvSpPr>
          <p:cNvPr id="4" name="Text Placeholder 3"/>
          <p:cNvSpPr>
            <a:spLocks noGrp="1"/>
          </p:cNvSpPr>
          <p:nvPr>
            <p:ph type="body" sz="quarter" idx="12"/>
          </p:nvPr>
        </p:nvSpPr>
        <p:spPr/>
        <p:txBody>
          <a:bodyPr/>
          <a:lstStyle/>
          <a:p>
            <a:endParaRPr lang="fr-FR"/>
          </a:p>
        </p:txBody>
      </p:sp>
      <p:sp>
        <p:nvSpPr>
          <p:cNvPr id="5" name="Text Placeholder 4"/>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22664662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4" name="Title 3"/>
          <p:cNvSpPr>
            <a:spLocks noGrp="1"/>
          </p:cNvSpPr>
          <p:nvPr>
            <p:ph type="ctrTitle"/>
            <p:custDataLst>
              <p:tags r:id="rId1"/>
            </p:custDataLst>
          </p:nvPr>
        </p:nvSpPr>
        <p:spPr/>
        <p:txBody>
          <a:bodyPr/>
          <a:lstStyle/>
          <a:p>
            <a:r>
              <a:rPr lang="fr-CA" dirty="1" smtClean="0"/>
              <a:t>Application aux faits</a:t>
            </a:r>
            <a:endParaRPr lang="fr-FR"/>
          </a:p>
        </p:txBody>
      </p:sp>
      <p:sp>
        <p:nvSpPr>
          <p:cNvPr id="5" name="Subtitle 4"/>
          <p:cNvSpPr>
            <a:spLocks noGrp="1"/>
          </p:cNvSpPr>
          <p:nvPr>
            <p:ph type="subTitle" idx="1"/>
            <p:custDataLst>
              <p:tags r:id="rId2"/>
            </p:custDataLst>
          </p:nvPr>
        </p:nvSpPr>
        <p:spPr/>
        <p:txBody>
          <a:bodyPr/>
          <a:lstStyle/>
          <a:p>
            <a:endParaRPr lang="fr-FR"/>
          </a:p>
        </p:txBody>
      </p:sp>
    </p:spTree>
    <p:extLst>
      <p:ext uri="{BB962C8B-B14F-4D97-AF65-F5344CB8AC3E}">
        <p14:creationId xmlns:p14="http://schemas.microsoft.com/office/powerpoint/2010/main" val="2080006793"/>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5" name="Content Placeholder 4"/>
          <p:cNvSpPr>
            <a:spLocks noGrp="1"/>
          </p:cNvSpPr>
          <p:nvPr>
            <p:ph idx="1"/>
            <p:custDataLst>
              <p:tags r:id="rId1"/>
            </p:custDataLst>
          </p:nvPr>
        </p:nvSpPr>
        <p:spPr/>
        <p:txBody>
          <a:bodyPr>
            <a:normAutofit fontScale="47500" lnSpcReduction="20000"/>
          </a:bodyPr>
          <a:lstStyle/>
          <a:p>
            <a:pPr marL="0" indent="0">
              <a:buNone/>
            </a:pPr>
            <a:r>
              <a:rPr lang="fr-CA" b="1" dirty="1" smtClean="0"/>
              <a:t>Citoyens</a:t>
            </a:r>
            <a:endParaRPr lang="fr-CA"/>
          </a:p>
          <a:p>
            <a:pPr marL="0" indent="0">
              <a:buNone/>
            </a:pPr>
            <a:r>
              <a:rPr lang="fr-CA" b="1" dirty="1" smtClean="0"/>
              <a:t>3 </a:t>
            </a:r>
            <a:r>
              <a:rPr lang="fr-CA" b="1" dirty="1"/>
              <a:t>(1)</a:t>
            </a:r>
            <a:r>
              <a:rPr lang="fr-CA" dirty="1"/>
              <a:t> </a:t>
            </a:r>
            <a:r>
              <a:rPr lang="fr-CA" dirty="1" smtClean="0"/>
              <a:t>Sous </a:t>
            </a:r>
            <a:r>
              <a:rPr lang="fr-CA" dirty="1"/>
              <a:t>réserve des autres dispositions de la présente loi, a qualité de citoyen toute personne :</a:t>
            </a:r>
          </a:p>
          <a:p>
            <a:pPr marL="0" indent="0">
              <a:buNone/>
            </a:pPr>
            <a:r>
              <a:rPr lang="fr-CA" b="1" dirty="1" smtClean="0"/>
              <a:t>	a</a:t>
            </a:r>
            <a:r>
              <a:rPr lang="fr-CA" b="1" dirty="1"/>
              <a:t>)</a:t>
            </a:r>
            <a:r>
              <a:rPr lang="fr-CA" dirty="1"/>
              <a:t> née au Canada après le 14 février 1977</a:t>
            </a:r>
            <a:r>
              <a:rPr lang="fr-CA" dirty="1" smtClean="0"/>
              <a:t>;</a:t>
            </a:r>
          </a:p>
          <a:p>
            <a:pPr marL="0" indent="0">
              <a:buNone/>
            </a:pPr>
            <a:r>
              <a:rPr lang="fr-CA" dirty="1"/>
              <a:t>  </a:t>
            </a:r>
            <a:r>
              <a:rPr lang="fr-CA" dirty="1" smtClean="0"/>
              <a:t>	[.</a:t>
            </a:r>
            <a:r>
              <a:rPr lang="fr-CA" dirty="1"/>
              <a:t> . .]</a:t>
            </a:r>
          </a:p>
          <a:p>
            <a:pPr marL="0" indent="0">
              <a:buNone/>
            </a:pPr>
            <a:r>
              <a:rPr lang="fr-CA" b="1" dirty="1" smtClean="0"/>
              <a:t>Inapplicabilité </a:t>
            </a:r>
            <a:r>
              <a:rPr lang="fr-CA" b="1" dirty="1"/>
              <a:t>aux enfants de diplomates étrangers, etc.</a:t>
            </a:r>
            <a:endParaRPr lang="fr-CA"/>
          </a:p>
          <a:p>
            <a:pPr marL="0" indent="0">
              <a:buNone/>
            </a:pPr>
            <a:r>
              <a:rPr lang="fr-CA" b="1" dirty="1" smtClean="0"/>
              <a:t> 	(</a:t>
            </a:r>
            <a:r>
              <a:rPr lang="fr-CA" b="1" dirty="1"/>
              <a:t>2)</a:t>
            </a:r>
            <a:r>
              <a:rPr lang="fr-CA" dirty="1"/>
              <a:t> L’alinéa (1)a) ne s’applique pas à la personne dont, au moment de la naissance, les parents </a:t>
            </a:r>
            <a:r>
              <a:rPr lang="fr-CA" dirty="1" smtClean="0"/>
              <a:t>	n’avaient </a:t>
            </a:r>
            <a:r>
              <a:rPr lang="fr-CA" dirty="1"/>
              <a:t>qualité ni de citoyens ni de résidents permanents et dont le père ou la mère était :</a:t>
            </a:r>
          </a:p>
          <a:p>
            <a:pPr marL="0" indent="0">
              <a:buNone/>
            </a:pPr>
            <a:r>
              <a:rPr lang="fr-CA" b="1" dirty="1" smtClean="0"/>
              <a:t>		a</a:t>
            </a:r>
            <a:r>
              <a:rPr lang="fr-CA" b="1" dirty="1"/>
              <a:t>)</a:t>
            </a:r>
            <a:r>
              <a:rPr lang="fr-CA" dirty="1"/>
              <a:t> agent diplomatique ou consulaire, représentant à un autre titre ou au service au Canada </a:t>
            </a:r>
            <a:r>
              <a:rPr lang="fr-CA" dirty="1" smtClean="0"/>
              <a:t>		d’un </a:t>
            </a:r>
            <a:r>
              <a:rPr lang="fr-CA" dirty="1"/>
              <a:t>gouvernement étranger;</a:t>
            </a:r>
          </a:p>
          <a:p>
            <a:pPr marL="0" indent="0">
              <a:buNone/>
            </a:pPr>
            <a:r>
              <a:rPr lang="fr-CA" b="1" dirty="1" smtClean="0"/>
              <a:t>		b</a:t>
            </a:r>
            <a:r>
              <a:rPr lang="fr-CA" b="1" dirty="1"/>
              <a:t>)</a:t>
            </a:r>
            <a:r>
              <a:rPr lang="fr-CA" dirty="1"/>
              <a:t> au service d’une personne mentionnée à l’alinéa a);</a:t>
            </a:r>
          </a:p>
          <a:p>
            <a:pPr marL="0" indent="0">
              <a:buNone/>
            </a:pPr>
            <a:r>
              <a:rPr lang="fr-CA" b="1" dirty="1" smtClean="0"/>
              <a:t>		c</a:t>
            </a:r>
            <a:r>
              <a:rPr lang="fr-CA" b="1" dirty="1"/>
              <a:t>)</a:t>
            </a:r>
            <a:r>
              <a:rPr lang="fr-CA" dirty="1"/>
              <a:t> fonctionnaire ou au service, au Canada, d’une organisation internationale — notamment </a:t>
            </a:r>
            <a:r>
              <a:rPr lang="fr-CA" dirty="1" smtClean="0"/>
              <a:t>		d’une </a:t>
            </a:r>
            <a:r>
              <a:rPr lang="fr-CA" dirty="1"/>
              <a:t>institution spécialisée des Nations Unies — bénéficiant sous le régime d’une loi </a:t>
            </a:r>
            <a:r>
              <a:rPr lang="fr-CA" dirty="1" smtClean="0"/>
              <a:t>			fédérale </a:t>
            </a:r>
            <a:r>
              <a:rPr lang="fr-CA" dirty="1"/>
              <a:t>de </a:t>
            </a:r>
            <a:r>
              <a:rPr lang="fr-CA" b="1" u="sng" dirty="1"/>
              <a:t>privilèges et immunités diplomatiques </a:t>
            </a:r>
            <a:r>
              <a:rPr lang="fr-CA" dirty="1"/>
              <a:t>que le ministre des Affaires étrangères </a:t>
            </a:r>
            <a:r>
              <a:rPr lang="fr-CA" dirty="1" smtClean="0"/>
              <a:t>		certifie </a:t>
            </a:r>
            <a:r>
              <a:rPr lang="fr-CA" dirty="1"/>
              <a:t>être </a:t>
            </a:r>
            <a:r>
              <a:rPr lang="fr-CA" b="1" u="sng" dirty="1"/>
              <a:t>équivalents à ceux dont jouissent les personnes visées à l’alinéa a).</a:t>
            </a:r>
          </a:p>
          <a:p>
            <a:pPr marL="0" indent="0">
              <a:buNone/>
            </a:pPr>
            <a:endParaRPr lang="fr-FR"/>
          </a:p>
        </p:txBody>
      </p:sp>
      <p:sp>
        <p:nvSpPr>
          <p:cNvPr id="4" name="Title 3"/>
          <p:cNvSpPr>
            <a:spLocks noGrp="1"/>
          </p:cNvSpPr>
          <p:nvPr>
            <p:ph type="title"/>
            <p:custDataLst>
              <p:tags r:id="rId2"/>
            </p:custDataLst>
          </p:nvPr>
        </p:nvSpPr>
        <p:spPr/>
        <p:txBody>
          <a:bodyPr/>
          <a:lstStyle/>
          <a:p>
            <a:r>
              <a:rPr lang="fr-CA" dirty="1" smtClean="0"/>
              <a:t>Vavilov (paras 146-196)</a:t>
            </a:r>
            <a:endParaRPr lang="fr-FR"/>
          </a:p>
        </p:txBody>
      </p:sp>
      <p:sp>
        <p:nvSpPr>
          <p:cNvPr id="2" name="Espace réservé du texte 1"/>
          <p:cNvSpPr>
            <a:spLocks noGrp="1"/>
          </p:cNvSpPr>
          <p:nvPr>
            <p:ph type="body" sz="quarter" idx="12"/>
            <p:custDataLst>
              <p:tags r:id="rId3"/>
            </p:custDataLst>
          </p:nvPr>
        </p:nvSpPr>
        <p:spPr/>
        <p:txBody>
          <a:bodyPr/>
          <a:lstStyle/>
          <a:p>
            <a:endParaRPr lang="fr-CA"/>
          </a:p>
        </p:txBody>
      </p:sp>
      <p:sp>
        <p:nvSpPr>
          <p:cNvPr id="3" name="Espace réservé du texte 2"/>
          <p:cNvSpPr>
            <a:spLocks noGrp="1"/>
          </p:cNvSpPr>
          <p:nvPr>
            <p:ph type="body" sz="quarter" idx="13"/>
            <p:custDataLst>
              <p:tags r:id="rId4"/>
            </p:custDataLst>
          </p:nvPr>
        </p:nvSpPr>
        <p:spPr/>
        <p:txBody>
          <a:bodyPr/>
          <a:lstStyle/>
          <a:p>
            <a:endParaRPr lang="fr-CA"/>
          </a:p>
        </p:txBody>
      </p:sp>
    </p:spTree>
    <p:extLst>
      <p:ext uri="{BB962C8B-B14F-4D97-AF65-F5344CB8AC3E}">
        <p14:creationId xmlns:p14="http://schemas.microsoft.com/office/powerpoint/2010/main" val="1463150039"/>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4" name="Title 3"/>
          <p:cNvSpPr>
            <a:spLocks noGrp="1"/>
          </p:cNvSpPr>
          <p:nvPr>
            <p:ph type="ctrTitle"/>
            <p:custDataLst>
              <p:tags r:id="rId1"/>
            </p:custDataLst>
          </p:nvPr>
        </p:nvSpPr>
        <p:spPr/>
        <p:txBody>
          <a:bodyPr/>
          <a:lstStyle/>
          <a:p>
            <a:r>
              <a:rPr lang="fr-CA" dirty="1" smtClean="0"/>
              <a:t>Prédictions</a:t>
            </a:r>
            <a:endParaRPr lang="fr-FR"/>
          </a:p>
        </p:txBody>
      </p:sp>
      <p:sp>
        <p:nvSpPr>
          <p:cNvPr id="5" name="Subtitle 4"/>
          <p:cNvSpPr>
            <a:spLocks noGrp="1"/>
          </p:cNvSpPr>
          <p:nvPr>
            <p:ph type="subTitle" idx="1"/>
            <p:custDataLst>
              <p:tags r:id="rId2"/>
            </p:custDataLst>
          </p:nvPr>
        </p:nvSpPr>
        <p:spPr/>
        <p:txBody>
          <a:bodyPr/>
          <a:lstStyle/>
          <a:p>
            <a:endParaRPr lang="fr-FR"/>
          </a:p>
        </p:txBody>
      </p:sp>
      <p:pic>
        <p:nvPicPr>
          <p:cNvPr id="6" name="Picture 2" descr="Image result for crystal ball"/>
          <p:cNvPicPr>
            <a:picLocks noChangeAspect="1" noChangeArrowheads="1"/>
          </p:cNvPicPr>
          <p:nvPr>
            <p:custDataLst>
              <p:tags r:id="rId3"/>
            </p:custDataLst>
          </p:nvPr>
        </p:nvPicPr>
        <p:blipFill>
          <a:blip r:embed="rId5"/>
          <a:srcRect/>
          <a:stretch>
            <a:fillRect/>
          </a:stretch>
        </p:blipFill>
        <p:spPr>
          <a:xfrm>
            <a:off x="8948927" y="3834113"/>
            <a:ext cx="2738151" cy="2738151"/>
          </a:xfrm>
          <a:prstGeom prst="rect"/>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5204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Content Placeholder 1"/>
          <p:cNvSpPr>
            <a:spLocks noGrp="1"/>
          </p:cNvSpPr>
          <p:nvPr>
            <p:ph idx="1"/>
            <p:custDataLst>
              <p:tags r:id="rId1"/>
            </p:custDataLst>
          </p:nvPr>
        </p:nvSpPr>
        <p:spPr/>
        <p:txBody>
          <a:bodyPr>
            <a:normAutofit/>
          </a:bodyPr>
          <a:lstStyle/>
          <a:p>
            <a:pPr marL="0" indent="0">
              <a:buNone/>
            </a:pPr>
            <a:endParaRPr lang="fr-CA" smtClean="0"/>
          </a:p>
          <a:p>
            <a:r>
              <a:rPr lang="fr-CA" dirty="1" smtClean="0"/>
              <a:t>La cour ne se prononce pas;</a:t>
            </a:r>
          </a:p>
          <a:p>
            <a:r>
              <a:rPr lang="fr-CA" dirty="1" smtClean="0"/>
              <a:t>Par contre, il sera difficile de justifier un régime à deux vitesses concernant la norme de contrôle correcte ou raisonnable basée uniquement sur l’existence ou non d’un droit d’appel;</a:t>
            </a:r>
          </a:p>
          <a:p>
            <a:r>
              <a:rPr lang="fr-CA" dirty="1" smtClean="0"/>
              <a:t>Prédiction :</a:t>
            </a:r>
          </a:p>
          <a:p>
            <a:pPr lvl="1"/>
            <a:r>
              <a:rPr lang="fr-CA" dirty="1" smtClean="0"/>
              <a:t>Ces décisions devront être répondues correctement selon l’arrêt </a:t>
            </a:r>
            <a:r>
              <a:rPr lang="fr-CA" i="1" dirty="1" smtClean="0"/>
              <a:t>Oakes</a:t>
            </a:r>
            <a:r>
              <a:rPr lang="fr-CA" dirty="1" smtClean="0"/>
              <a:t> </a:t>
            </a:r>
            <a:endParaRPr lang="fr-CA"/>
          </a:p>
        </p:txBody>
      </p:sp>
      <p:sp>
        <p:nvSpPr>
          <p:cNvPr id="3" name="Title 2"/>
          <p:cNvSpPr>
            <a:spLocks noGrp="1"/>
          </p:cNvSpPr>
          <p:nvPr>
            <p:ph type="title"/>
            <p:custDataLst>
              <p:tags r:id="rId2"/>
            </p:custDataLst>
          </p:nvPr>
        </p:nvSpPr>
        <p:spPr/>
        <p:txBody>
          <a:bodyPr/>
          <a:lstStyle/>
          <a:p>
            <a:r>
              <a:rPr lang="fr-CA" dirty="1" smtClean="0"/>
              <a:t>Les questions quant à l’interprétation de la Charte canadienne des droits de la personne</a:t>
            </a:r>
            <a:endParaRPr lang="fr-CA"/>
          </a:p>
        </p:txBody>
      </p:sp>
      <p:sp>
        <p:nvSpPr>
          <p:cNvPr id="4" name="Espace réservé du texte 3"/>
          <p:cNvSpPr>
            <a:spLocks noGrp="1"/>
          </p:cNvSpPr>
          <p:nvPr>
            <p:ph type="body" sz="quarter" idx="12"/>
            <p:custDataLst>
              <p:tags r:id="rId3"/>
            </p:custDataLst>
          </p:nvPr>
        </p:nvSpPr>
        <p:spPr/>
        <p:txBody>
          <a:bodyPr/>
          <a:lstStyle/>
          <a:p>
            <a:endParaRPr lang="fr-CA"/>
          </a:p>
        </p:txBody>
      </p:sp>
      <p:sp>
        <p:nvSpPr>
          <p:cNvPr id="5" name="Espace réservé du texte 4"/>
          <p:cNvSpPr>
            <a:spLocks noGrp="1"/>
          </p:cNvSpPr>
          <p:nvPr>
            <p:ph type="body" sz="quarter" idx="13"/>
            <p:custDataLst>
              <p:tags r:id="rId4"/>
            </p:custDataLst>
          </p:nvPr>
        </p:nvSpPr>
        <p:spPr/>
        <p:txBody>
          <a:bodyPr/>
          <a:lstStyle/>
          <a:p>
            <a:endParaRPr lang="fr-CA"/>
          </a:p>
        </p:txBody>
      </p:sp>
    </p:spTree>
    <p:extLst>
      <p:ext uri="{BB962C8B-B14F-4D97-AF65-F5344CB8AC3E}">
        <p14:creationId xmlns:p14="http://schemas.microsoft.com/office/powerpoint/2010/main" val="16734658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Content Placeholder 1"/>
          <p:cNvSpPr>
            <a:spLocks noGrp="1"/>
          </p:cNvSpPr>
          <p:nvPr>
            <p:ph idx="1"/>
            <p:custDataLst>
              <p:tags r:id="rId1"/>
            </p:custDataLst>
          </p:nvPr>
        </p:nvSpPr>
        <p:spPr/>
        <p:txBody>
          <a:bodyPr/>
          <a:lstStyle/>
          <a:p>
            <a:r>
              <a:rPr lang="fr-CA" dirty="1" smtClean="0"/>
              <a:t>Établir expressément la norme de contrôle</a:t>
            </a:r>
          </a:p>
          <a:p>
            <a:r>
              <a:rPr lang="fr-CA" dirty="1" smtClean="0"/>
              <a:t>Changer des provisions d’appel en provision de révision judiciaire</a:t>
            </a:r>
          </a:p>
          <a:p>
            <a:pPr lvl="1"/>
            <a:r>
              <a:rPr lang="fr-CA" dirty="1" smtClean="0"/>
              <a:t>Délais</a:t>
            </a:r>
          </a:p>
          <a:p>
            <a:pPr lvl="1"/>
            <a:r>
              <a:rPr lang="fr-CA" dirty="1" smtClean="0"/>
              <a:t>Procédures </a:t>
            </a:r>
          </a:p>
          <a:p>
            <a:r>
              <a:rPr lang="fr-CA" dirty="1" smtClean="0"/>
              <a:t>Rien faire </a:t>
            </a:r>
            <a:endParaRPr lang="fr-FR"/>
          </a:p>
        </p:txBody>
      </p:sp>
      <p:sp>
        <p:nvSpPr>
          <p:cNvPr id="3" name="Title 2"/>
          <p:cNvSpPr>
            <a:spLocks noGrp="1"/>
          </p:cNvSpPr>
          <p:nvPr>
            <p:ph type="title"/>
            <p:custDataLst>
              <p:tags r:id="rId2"/>
            </p:custDataLst>
          </p:nvPr>
        </p:nvSpPr>
        <p:spPr/>
        <p:txBody>
          <a:bodyPr/>
          <a:lstStyle/>
          <a:p>
            <a:r>
              <a:rPr lang="fr-CA" dirty="1" smtClean="0"/>
              <a:t>Modifications législatives?</a:t>
            </a:r>
            <a:endParaRPr lang="fr-FR"/>
          </a:p>
        </p:txBody>
      </p:sp>
      <p:sp>
        <p:nvSpPr>
          <p:cNvPr id="4" name="Espace réservé du texte 3"/>
          <p:cNvSpPr>
            <a:spLocks noGrp="1"/>
          </p:cNvSpPr>
          <p:nvPr>
            <p:ph type="body" sz="quarter" idx="12"/>
            <p:custDataLst>
              <p:tags r:id="rId3"/>
            </p:custDataLst>
          </p:nvPr>
        </p:nvSpPr>
        <p:spPr/>
        <p:txBody>
          <a:bodyPr/>
          <a:lstStyle/>
          <a:p>
            <a:endParaRPr lang="fr-CA"/>
          </a:p>
        </p:txBody>
      </p:sp>
      <p:sp>
        <p:nvSpPr>
          <p:cNvPr id="5" name="Espace réservé du texte 4"/>
          <p:cNvSpPr>
            <a:spLocks noGrp="1"/>
          </p:cNvSpPr>
          <p:nvPr>
            <p:ph type="body" sz="quarter" idx="13"/>
            <p:custDataLst>
              <p:tags r:id="rId4"/>
            </p:custDataLst>
          </p:nvPr>
        </p:nvSpPr>
        <p:spPr/>
        <p:txBody>
          <a:bodyPr/>
          <a:lstStyle/>
          <a:p>
            <a:endParaRPr lang="fr-CA"/>
          </a:p>
        </p:txBody>
      </p:sp>
    </p:spTree>
    <p:extLst>
      <p:ext uri="{BB962C8B-B14F-4D97-AF65-F5344CB8AC3E}">
        <p14:creationId xmlns:p14="http://schemas.microsoft.com/office/powerpoint/2010/main" val="4120474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p:txBody>
          <a:bodyPr>
            <a:normAutofit fontScale="90000"/>
          </a:bodyPr>
          <a:lstStyle/>
          <a:p>
            <a:r>
              <a:rPr lang="fr-CA" dirty="1" smtClean="0"/>
              <a:t>Trilogie de décisions de la Cour suprême du Canada du 19 et du 20 décembre 2019 </a:t>
            </a:r>
            <a:endParaRPr lang="fr-CA"/>
          </a:p>
        </p:txBody>
      </p:sp>
      <p:sp>
        <p:nvSpPr>
          <p:cNvPr id="3" name="Subtitle 2"/>
          <p:cNvSpPr>
            <a:spLocks noGrp="1"/>
          </p:cNvSpPr>
          <p:nvPr>
            <p:ph type="subTitle" idx="1"/>
            <p:custDataLst>
              <p:tags r:id="rId2"/>
            </p:custDataLst>
          </p:nvPr>
        </p:nvSpPr>
        <p:spPr/>
        <p:txBody>
          <a:bodyPr/>
          <a:lstStyle/>
          <a:p>
            <a:endParaRPr lang="fr-CA" smtClean="0"/>
          </a:p>
          <a:p>
            <a:endParaRPr lang="fr-CA"/>
          </a:p>
        </p:txBody>
      </p:sp>
    </p:spTree>
    <p:extLst>
      <p:ext uri="{BB962C8B-B14F-4D97-AF65-F5344CB8AC3E}">
        <p14:creationId xmlns:p14="http://schemas.microsoft.com/office/powerpoint/2010/main" val="914143306"/>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Content Placeholder 1"/>
          <p:cNvSpPr>
            <a:spLocks noGrp="1"/>
          </p:cNvSpPr>
          <p:nvPr>
            <p:ph idx="1"/>
            <p:custDataLst>
              <p:tags r:id="rId1"/>
            </p:custDataLst>
          </p:nvPr>
        </p:nvSpPr>
        <p:spPr/>
        <p:txBody>
          <a:bodyPr/>
          <a:lstStyle/>
          <a:p>
            <a:r>
              <a:rPr lang="fr-CA" dirty="1" smtClean="0"/>
              <a:t>Va-t-elle devenir plus cohérente?</a:t>
            </a:r>
          </a:p>
          <a:p>
            <a:r>
              <a:rPr lang="fr-CA" dirty="1" smtClean="0"/>
              <a:t>Est-ce que cela fait vraiment une différence?</a:t>
            </a:r>
            <a:endParaRPr lang="fr-FR" smtClean="0"/>
          </a:p>
          <a:p>
            <a:pPr lvl="1"/>
            <a:r>
              <a:rPr lang="fr-CA" dirty="1" smtClean="0"/>
              <a:t>La plupart des questions du droit administratif sont des questions mixtes de droit et de fait. </a:t>
            </a:r>
          </a:p>
          <a:p>
            <a:pPr lvl="1"/>
            <a:r>
              <a:rPr lang="fr-CA" dirty="1" smtClean="0"/>
              <a:t>Par contre, la présence de la norme de la décision raisonnable va continuer à décourager les appels, ce qui est le but principal.</a:t>
            </a:r>
          </a:p>
          <a:p>
            <a:pPr lvl="1"/>
            <a:r>
              <a:rPr lang="fr-CA" dirty="1" smtClean="0"/>
              <a:t>L’effet est peut-être plus psychologique qu’autre chose. </a:t>
            </a:r>
          </a:p>
        </p:txBody>
      </p:sp>
      <p:sp>
        <p:nvSpPr>
          <p:cNvPr id="3" name="Title 2"/>
          <p:cNvSpPr>
            <a:spLocks noGrp="1"/>
          </p:cNvSpPr>
          <p:nvPr>
            <p:ph type="title"/>
            <p:custDataLst>
              <p:tags r:id="rId2"/>
            </p:custDataLst>
          </p:nvPr>
        </p:nvSpPr>
        <p:spPr/>
        <p:txBody>
          <a:bodyPr/>
          <a:lstStyle/>
          <a:p>
            <a:r>
              <a:rPr lang="fr-CA" dirty="1" smtClean="0"/>
              <a:t>La norme de contrôle de la décision raisonnable</a:t>
            </a:r>
            <a:endParaRPr lang="fr-FR"/>
          </a:p>
        </p:txBody>
      </p:sp>
      <p:sp>
        <p:nvSpPr>
          <p:cNvPr id="4" name="Espace réservé du texte 3"/>
          <p:cNvSpPr>
            <a:spLocks noGrp="1"/>
          </p:cNvSpPr>
          <p:nvPr>
            <p:ph type="body" sz="quarter" idx="12"/>
            <p:custDataLst>
              <p:tags r:id="rId3"/>
            </p:custDataLst>
          </p:nvPr>
        </p:nvSpPr>
        <p:spPr/>
        <p:txBody>
          <a:bodyPr/>
          <a:lstStyle/>
          <a:p>
            <a:endParaRPr lang="fr-CA"/>
          </a:p>
        </p:txBody>
      </p:sp>
      <p:sp>
        <p:nvSpPr>
          <p:cNvPr id="5" name="Espace réservé du texte 4"/>
          <p:cNvSpPr>
            <a:spLocks noGrp="1"/>
          </p:cNvSpPr>
          <p:nvPr>
            <p:ph type="body" sz="quarter" idx="13"/>
            <p:custDataLst>
              <p:tags r:id="rId4"/>
            </p:custDataLst>
          </p:nvPr>
        </p:nvSpPr>
        <p:spPr/>
        <p:txBody>
          <a:bodyPr/>
          <a:lstStyle/>
          <a:p>
            <a:endParaRPr lang="fr-CA"/>
          </a:p>
        </p:txBody>
      </p:sp>
    </p:spTree>
    <p:extLst>
      <p:ext uri="{BB962C8B-B14F-4D97-AF65-F5344CB8AC3E}">
        <p14:creationId xmlns:p14="http://schemas.microsoft.com/office/powerpoint/2010/main" val="17982787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Content Placeholder 1"/>
          <p:cNvSpPr>
            <a:spLocks noGrp="1"/>
          </p:cNvSpPr>
          <p:nvPr>
            <p:ph idx="1"/>
            <p:custDataLst>
              <p:tags r:id="rId1"/>
            </p:custDataLst>
          </p:nvPr>
        </p:nvSpPr>
        <p:spPr/>
        <p:txBody>
          <a:bodyPr/>
          <a:lstStyle/>
          <a:p>
            <a:r>
              <a:rPr lang="fr-CA" dirty="1" smtClean="0"/>
              <a:t>Finit les analyses de 100 paragraphes sur la norme de contrôle! </a:t>
            </a:r>
            <a:endParaRPr lang="fr-FR"/>
          </a:p>
        </p:txBody>
      </p:sp>
      <p:sp>
        <p:nvSpPr>
          <p:cNvPr id="3" name="Title 2"/>
          <p:cNvSpPr>
            <a:spLocks noGrp="1"/>
          </p:cNvSpPr>
          <p:nvPr>
            <p:ph type="title"/>
            <p:custDataLst>
              <p:tags r:id="rId2"/>
            </p:custDataLst>
          </p:nvPr>
        </p:nvSpPr>
        <p:spPr/>
        <p:txBody>
          <a:bodyPr/>
          <a:lstStyle/>
          <a:p>
            <a:r>
              <a:rPr lang="fr-CA" dirty="1" smtClean="0"/>
              <a:t>Simplification importante du droit administratif</a:t>
            </a:r>
            <a:endParaRPr lang="fr-FR"/>
          </a:p>
        </p:txBody>
      </p:sp>
      <p:sp>
        <p:nvSpPr>
          <p:cNvPr id="4" name="Espace réservé du texte 3"/>
          <p:cNvSpPr>
            <a:spLocks noGrp="1"/>
          </p:cNvSpPr>
          <p:nvPr>
            <p:ph type="body" sz="quarter" idx="12"/>
            <p:custDataLst>
              <p:tags r:id="rId3"/>
            </p:custDataLst>
          </p:nvPr>
        </p:nvSpPr>
        <p:spPr/>
        <p:txBody>
          <a:bodyPr/>
          <a:lstStyle/>
          <a:p>
            <a:endParaRPr lang="fr-CA"/>
          </a:p>
        </p:txBody>
      </p:sp>
      <p:sp>
        <p:nvSpPr>
          <p:cNvPr id="5" name="Espace réservé du texte 4"/>
          <p:cNvSpPr>
            <a:spLocks noGrp="1"/>
          </p:cNvSpPr>
          <p:nvPr>
            <p:ph type="body" sz="quarter" idx="13"/>
            <p:custDataLst>
              <p:tags r:id="rId4"/>
            </p:custDataLst>
          </p:nvPr>
        </p:nvSpPr>
        <p:spPr/>
        <p:txBody>
          <a:bodyPr/>
          <a:lstStyle/>
          <a:p>
            <a:endParaRPr lang="fr-CA"/>
          </a:p>
        </p:txBody>
      </p:sp>
    </p:spTree>
    <p:extLst>
      <p:ext uri="{BB962C8B-B14F-4D97-AF65-F5344CB8AC3E}">
        <p14:creationId xmlns:p14="http://schemas.microsoft.com/office/powerpoint/2010/main" val="16578871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279628"/>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pic>
        <p:nvPicPr>
          <p:cNvPr id="7" name="Content Placeholder 6"/>
          <p:cNvPicPr>
            <a:picLocks noGrp="1" noChangeAspect="1"/>
          </p:cNvPicPr>
          <p:nvPr>
            <p:ph idx="1"/>
            <p:custDataLst>
              <p:tags r:id="rId1"/>
            </p:custDataLst>
          </p:nvPr>
        </p:nvPicPr>
        <p:blipFill>
          <a:blip r:embed="rId9"/>
          <a:srcRect/>
          <a:stretch>
            <a:fillRect/>
          </a:stretch>
        </p:blipFill>
        <p:spPr>
          <a:xfrm>
            <a:off x="283735" y="2124593"/>
            <a:ext cx="5411388" cy="4057131"/>
          </a:xfrm>
        </p:spPr>
      </p:pic>
      <p:sp>
        <p:nvSpPr>
          <p:cNvPr id="4" name="Title 3"/>
          <p:cNvSpPr>
            <a:spLocks noGrp="1"/>
          </p:cNvSpPr>
          <p:nvPr>
            <p:ph type="title"/>
            <p:custDataLst>
              <p:tags r:id="rId2"/>
            </p:custDataLst>
          </p:nvPr>
        </p:nvSpPr>
        <p:spPr/>
        <p:txBody>
          <a:bodyPr/>
          <a:lstStyle/>
          <a:p>
            <a:r>
              <a:rPr lang="fr-CA" i="1" dirty="1"/>
              <a:t>Bell Canada </a:t>
            </a:r>
            <a:r>
              <a:rPr lang="fr-CA" i="1" dirty="1" smtClean="0"/>
              <a:t>c. Canada </a:t>
            </a:r>
            <a:r>
              <a:rPr lang="fr-CA" i="1" dirty="1"/>
              <a:t>(Procureur général)</a:t>
            </a:r>
            <a:r>
              <a:rPr lang="fr-CA" dirty="1"/>
              <a:t>, </a:t>
            </a:r>
            <a:r>
              <a:rPr lang="fr-CA" dirty="1" smtClean="0"/>
              <a:t>2019 CSC 66</a:t>
            </a:r>
            <a:endParaRPr lang="fr-CA"/>
          </a:p>
        </p:txBody>
      </p:sp>
      <p:sp>
        <p:nvSpPr>
          <p:cNvPr id="2" name="Espace réservé du texte 1"/>
          <p:cNvSpPr>
            <a:spLocks noGrp="1"/>
          </p:cNvSpPr>
          <p:nvPr>
            <p:ph type="body" sz="quarter" idx="12"/>
            <p:custDataLst>
              <p:tags r:id="rId3"/>
            </p:custDataLst>
          </p:nvPr>
        </p:nvSpPr>
        <p:spPr/>
        <p:txBody>
          <a:bodyPr/>
          <a:lstStyle/>
          <a:p>
            <a:endParaRPr lang="fr-CA"/>
          </a:p>
        </p:txBody>
      </p:sp>
      <p:sp>
        <p:nvSpPr>
          <p:cNvPr id="3" name="Espace réservé du texte 2"/>
          <p:cNvSpPr>
            <a:spLocks noGrp="1"/>
          </p:cNvSpPr>
          <p:nvPr>
            <p:ph type="body" sz="quarter" idx="13"/>
            <p:custDataLst>
              <p:tags r:id="rId4"/>
            </p:custDataLst>
          </p:nvPr>
        </p:nvSpPr>
        <p:spPr/>
        <p:txBody>
          <a:bodyPr/>
          <a:lstStyle/>
          <a:p>
            <a:endParaRPr lang="fr-CA"/>
          </a:p>
        </p:txBody>
      </p:sp>
      <p:sp>
        <p:nvSpPr>
          <p:cNvPr id="8" name="TextBox 7"/>
          <p:cNvSpPr txBox="1"/>
          <p:nvPr>
            <p:custDataLst>
              <p:tags r:id="rId5"/>
            </p:custDataLst>
          </p:nvPr>
        </p:nvSpPr>
        <p:spPr>
          <a:xfrm>
            <a:off x="6063970" y="3764020"/>
            <a:ext cx="2284459" cy="646331"/>
          </a:xfrm>
          <a:prstGeom prst="rect"/>
          <a:noFill/>
        </p:spPr>
        <p:txBody>
          <a:bodyPr wrap="square" rtlCol="0">
            <a:spAutoFit/>
          </a:bodyPr>
          <a:lstStyle/>
          <a:p>
            <a:r>
              <a:rPr lang="fr-CA" dirty="1" smtClean="0"/>
              <a:t>Substitution simultanée</a:t>
            </a:r>
            <a:endParaRPr lang="fr-CA"/>
          </a:p>
        </p:txBody>
      </p:sp>
      <p:pic>
        <p:nvPicPr>
          <p:cNvPr id="1026" name="Picture 2" descr="Image result for dumb canadian commercial"/>
          <p:cNvPicPr>
            <a:picLocks noChangeAspect="1" noChangeArrowheads="1"/>
          </p:cNvPicPr>
          <p:nvPr>
            <p:custDataLst>
              <p:tags r:id="rId6"/>
            </p:custDataLst>
          </p:nvPr>
        </p:nvPicPr>
        <p:blipFill>
          <a:blip r:embed="rId10"/>
          <a:srcRect/>
          <a:stretch>
            <a:fillRect/>
          </a:stretch>
        </p:blipFill>
        <p:spPr>
          <a:xfrm>
            <a:off x="7806480" y="2497148"/>
            <a:ext cx="4166859" cy="3125145"/>
          </a:xfrm>
          <a:prstGeom prst="rect"/>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3525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whole" animBg="1"/>
    </p:bldLst>
  </p:timing>
</p:sld>
</file>

<file path=ppt/slides/slide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p:txBody>
          <a:bodyPr/>
          <a:lstStyle/>
          <a:p>
            <a:r>
              <a:rPr lang="fr-CA" i="1" dirty="1"/>
              <a:t>Société canadienne des postes </a:t>
            </a:r>
            <a:r>
              <a:rPr lang="fr-CA" i="1" dirty="1" smtClean="0"/>
              <a:t>c. Syndicat </a:t>
            </a:r>
            <a:r>
              <a:rPr lang="fr-CA" i="1" dirty="1"/>
              <a:t>des travailleurs et travailleuses des postes</a:t>
            </a:r>
            <a:r>
              <a:rPr lang="fr-CA" dirty="1"/>
              <a:t>, </a:t>
            </a:r>
            <a:r>
              <a:rPr lang="fr-CA" dirty="1" smtClean="0"/>
              <a:t>2019 CSC 67</a:t>
            </a:r>
            <a:br>
              <a:rPr lang="fr-CA" dirty="1"/>
            </a:br>
          </a:p>
        </p:txBody>
      </p:sp>
      <p:pic>
        <p:nvPicPr>
          <p:cNvPr id="2050" name="Picture 2" descr="Image result for sidewalk"/>
          <p:cNvPicPr>
            <a:picLocks noChangeAspect="1" noChangeArrowheads="1"/>
          </p:cNvPicPr>
          <p:nvPr>
            <p:custDataLst>
              <p:tags r:id="rId2"/>
            </p:custDataLst>
          </p:nvPr>
        </p:nvPicPr>
        <p:blipFill>
          <a:blip r:embed="rId6"/>
          <a:srcRect/>
          <a:stretch>
            <a:fillRect/>
          </a:stretch>
        </p:blipFill>
        <p:spPr>
          <a:xfrm>
            <a:off x="3516644" y="2634582"/>
            <a:ext cx="4670681" cy="3495278"/>
          </a:xfrm>
          <a:prstGeom prst="rect"/>
          <a:noFill/>
          <a:extLst>
            <a:ext uri="{909E8E84-426E-40DD-AFC4-6F175D3DCCD1}">
              <a14:hiddenFill xmlns:a14="http://schemas.microsoft.com/office/drawing/2010/main">
                <a:solidFill>
                  <a:srgbClr val="FFFFFF"/>
                </a:solidFill>
              </a14:hiddenFill>
            </a:ext>
          </a:extLst>
        </p:spPr>
      </p:pic>
      <p:sp>
        <p:nvSpPr>
          <p:cNvPr id="4" name="Rectangle 3"/>
          <p:cNvSpPr/>
          <p:nvPr>
            <p:custDataLst>
              <p:tags r:id="rId3"/>
            </p:custDataLst>
          </p:nvPr>
        </p:nvSpPr>
        <p:spPr>
          <a:xfrm>
            <a:off x="2959566" y="6131517"/>
            <a:ext cx="6096000" cy="646331"/>
          </a:xfrm>
          <a:prstGeom prst="rect"/>
        </p:spPr>
        <p:txBody>
          <a:bodyPr>
            <a:spAutoFit/>
          </a:bodyPr>
          <a:lstStyle/>
          <a:p>
            <a:r>
              <a:rPr lang="fr-CA" dirty="1" smtClean="0"/>
              <a:t>La </a:t>
            </a:r>
            <a:r>
              <a:rPr lang="fr-CA" dirty="1"/>
              <a:t>société canadienne des postes </a:t>
            </a:r>
            <a:r>
              <a:rPr lang="fr-CA" dirty="1" smtClean="0"/>
              <a:t>doit-elle </a:t>
            </a:r>
            <a:r>
              <a:rPr lang="fr-CA" dirty="1"/>
              <a:t>inspecter </a:t>
            </a:r>
            <a:r>
              <a:rPr lang="fr-CA" dirty="1" smtClean="0"/>
              <a:t>tous </a:t>
            </a:r>
            <a:r>
              <a:rPr lang="fr-CA" dirty="1"/>
              <a:t>les trottoirs pour assurer la sécurité des employés de postes?</a:t>
            </a:r>
          </a:p>
        </p:txBody>
      </p:sp>
    </p:spTree>
    <p:extLst>
      <p:ext uri="{BB962C8B-B14F-4D97-AF65-F5344CB8AC3E}">
        <p14:creationId xmlns:p14="http://schemas.microsoft.com/office/powerpoint/2010/main" val="2684260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p:txBody>
          <a:bodyPr/>
          <a:lstStyle/>
          <a:p>
            <a:r>
              <a:rPr lang="fr-CA" i="1" dirty="1"/>
              <a:t>Canada </a:t>
            </a:r>
            <a:r>
              <a:rPr lang="fr-CA" i="1" dirty="1" smtClean="0"/>
              <a:t>(ministre </a:t>
            </a:r>
            <a:r>
              <a:rPr lang="fr-CA" i="1" dirty="1"/>
              <a:t>de la Citoyenneté et de l’Immigration) </a:t>
            </a:r>
            <a:r>
              <a:rPr lang="fr-CA" i="1" dirty="1" smtClean="0"/>
              <a:t>c. Vavilov</a:t>
            </a:r>
            <a:r>
              <a:rPr lang="fr-CA" dirty="1"/>
              <a:t>, </a:t>
            </a:r>
            <a:r>
              <a:rPr lang="fr-CA" dirty="1" smtClean="0"/>
              <a:t>2019 CSC 65 </a:t>
            </a:r>
            <a:br>
              <a:rPr lang="fr-CA" dirty="1"/>
            </a:br>
          </a:p>
        </p:txBody>
      </p:sp>
      <p:sp>
        <p:nvSpPr>
          <p:cNvPr id="6" name="Espace réservé du texte 5"/>
          <p:cNvSpPr>
            <a:spLocks noGrp="1"/>
          </p:cNvSpPr>
          <p:nvPr>
            <p:ph type="body" sz="quarter" idx="12"/>
            <p:custDataLst>
              <p:tags r:id="rId2"/>
            </p:custDataLst>
          </p:nvPr>
        </p:nvSpPr>
        <p:spPr/>
        <p:txBody>
          <a:bodyPr/>
          <a:lstStyle/>
          <a:p>
            <a:endParaRPr lang="fr-CA"/>
          </a:p>
        </p:txBody>
      </p:sp>
      <p:sp>
        <p:nvSpPr>
          <p:cNvPr id="7" name="Espace réservé du texte 6"/>
          <p:cNvSpPr>
            <a:spLocks noGrp="1"/>
          </p:cNvSpPr>
          <p:nvPr>
            <p:ph type="body" sz="quarter" idx="13"/>
            <p:custDataLst>
              <p:tags r:id="rId3"/>
            </p:custDataLst>
          </p:nvPr>
        </p:nvSpPr>
        <p:spPr/>
        <p:txBody>
          <a:bodyPr/>
          <a:lstStyle/>
          <a:p>
            <a:endParaRPr lang="fr-CA"/>
          </a:p>
        </p:txBody>
      </p:sp>
      <p:pic>
        <p:nvPicPr>
          <p:cNvPr id="3074" name="Picture 2" descr="Image result for vavilov"/>
          <p:cNvPicPr>
            <a:picLocks noChangeAspect="1" noChangeArrowheads="1"/>
          </p:cNvPicPr>
          <p:nvPr>
            <p:custDataLst>
              <p:tags r:id="rId4"/>
            </p:custDataLst>
          </p:nvPr>
        </p:nvPicPr>
        <p:blipFill>
          <a:blip r:embed="rId8"/>
          <a:srcRect/>
          <a:stretch>
            <a:fillRect/>
          </a:stretch>
        </p:blipFill>
        <p:spPr>
          <a:xfrm>
            <a:off x="3078733" y="2847086"/>
            <a:ext cx="5157957" cy="2895346"/>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custDataLst>
              <p:tags r:id="rId5"/>
            </p:custDataLst>
          </p:nvPr>
        </p:nvSpPr>
        <p:spPr>
          <a:xfrm>
            <a:off x="4855691" y="5805579"/>
            <a:ext cx="1840889" cy="369332"/>
          </a:xfrm>
          <a:prstGeom prst="rect"/>
          <a:noFill/>
        </p:spPr>
        <p:txBody>
          <a:bodyPr wrap="none" rtlCol="0">
            <a:spAutoFit/>
          </a:bodyPr>
          <a:lstStyle/>
          <a:p>
            <a:r>
              <a:rPr lang="fr-CA" dirty="1" smtClean="0"/>
              <a:t>Alexander Vavilov</a:t>
            </a:r>
            <a:endParaRPr lang="fr-CA"/>
          </a:p>
        </p:txBody>
      </p:sp>
    </p:spTree>
    <p:extLst>
      <p:ext uri="{BB962C8B-B14F-4D97-AF65-F5344CB8AC3E}">
        <p14:creationId xmlns:p14="http://schemas.microsoft.com/office/powerpoint/2010/main" val="3368061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pic>
        <p:nvPicPr>
          <p:cNvPr id="7176" name="Picture 8" descr="Image result for tv show the americans"/>
          <p:cNvPicPr>
            <a:picLocks noGrp="1" noChangeAspect="1" noChangeArrowheads="1"/>
          </p:cNvPicPr>
          <p:nvPr>
            <p:ph idx="1"/>
            <p:custDataLst>
              <p:tags r:id="rId1"/>
            </p:custDataLst>
          </p:nvPr>
        </p:nvPicPr>
        <p:blipFill>
          <a:blip r:embed="rId7"/>
          <a:srcRect/>
          <a:stretch>
            <a:fillRect/>
          </a:stretch>
        </p:blipFill>
        <p:spPr>
          <a:xfrm>
            <a:off x="3481387" y="2271712"/>
            <a:ext cx="5191125" cy="3476625"/>
          </a:xfrm>
          <a:prstGeom prst="rect"/>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custDataLst>
              <p:tags r:id="rId2"/>
            </p:custDataLst>
          </p:nvPr>
        </p:nvSpPr>
        <p:spPr/>
        <p:txBody>
          <a:bodyPr/>
          <a:lstStyle/>
          <a:p>
            <a:r>
              <a:rPr lang="fr-CA" dirty="1" smtClean="0"/>
              <a:t>The Americans (drame américain)</a:t>
            </a:r>
            <a:endParaRPr lang="fr-FR"/>
          </a:p>
        </p:txBody>
      </p:sp>
      <p:sp>
        <p:nvSpPr>
          <p:cNvPr id="2" name="Espace réservé du texte 1"/>
          <p:cNvSpPr>
            <a:spLocks noGrp="1"/>
          </p:cNvSpPr>
          <p:nvPr>
            <p:ph type="body" sz="quarter" idx="12"/>
            <p:custDataLst>
              <p:tags r:id="rId3"/>
            </p:custDataLst>
          </p:nvPr>
        </p:nvSpPr>
        <p:spPr/>
        <p:txBody>
          <a:bodyPr/>
          <a:lstStyle/>
          <a:p>
            <a:endParaRPr lang="fr-CA"/>
          </a:p>
        </p:txBody>
      </p:sp>
      <p:sp>
        <p:nvSpPr>
          <p:cNvPr id="4" name="Espace réservé du texte 3"/>
          <p:cNvSpPr>
            <a:spLocks noGrp="1"/>
          </p:cNvSpPr>
          <p:nvPr>
            <p:ph type="body" sz="quarter" idx="13"/>
            <p:custDataLst>
              <p:tags r:id="rId4"/>
            </p:custDataLst>
          </p:nvPr>
        </p:nvSpPr>
        <p:spPr/>
        <p:txBody>
          <a:bodyPr/>
          <a:lstStyle/>
          <a:p>
            <a:endParaRPr lang="fr-CA"/>
          </a:p>
        </p:txBody>
      </p:sp>
      <p:pic>
        <p:nvPicPr>
          <p:cNvPr id="7174" name="Picture 6" descr="Image result for tv show the americans"/>
          <p:cNvPicPr>
            <a:picLocks noChangeAspect="1" noChangeArrowheads="1"/>
          </p:cNvPicPr>
          <p:nvPr>
            <p:custDataLst>
              <p:tags r:id="rId5"/>
            </p:custDataLst>
          </p:nvPr>
        </p:nvPicPr>
        <p:blipFill>
          <a:blip r:embed="rId8"/>
          <a:srcRect/>
          <a:stretch>
            <a:fillRect/>
          </a:stretch>
        </p:blipFill>
        <p:spPr>
          <a:xfrm>
            <a:off x="977307" y="2242250"/>
            <a:ext cx="2337391" cy="3506087"/>
          </a:xfrm>
          <a:prstGeom prst="rect"/>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998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p:txBody>
          <a:bodyPr>
            <a:normAutofit/>
          </a:bodyPr>
          <a:lstStyle/>
          <a:p>
            <a:r>
              <a:rPr lang="en-US" dirty="1" smtClean="0"/>
              <a:t>Historique du droit </a:t>
            </a:r>
            <a:r>
              <a:rPr lang="en-US" dirty="1"/>
              <a:t>a</a:t>
            </a:r>
            <a:r>
              <a:rPr lang="en-US" dirty="1" smtClean="0"/>
              <a:t>dministratif</a:t>
            </a:r>
            <a:endParaRPr lang="en-US"/>
          </a:p>
        </p:txBody>
      </p:sp>
      <p:sp>
        <p:nvSpPr>
          <p:cNvPr id="3" name="Subtitle 2"/>
          <p:cNvSpPr>
            <a:spLocks noGrp="1"/>
          </p:cNvSpPr>
          <p:nvPr>
            <p:ph type="subTitle" idx="1"/>
            <p:custDataLst>
              <p:tags r:id="rId2"/>
            </p:custDataLst>
          </p:nvPr>
        </p:nvSpPr>
        <p:spPr/>
        <p:txBody>
          <a:bodyPr/>
          <a:lstStyle/>
          <a:p>
            <a:r>
              <a:rPr lang="en-US" dirty="1" smtClean="0"/>
              <a:t>Dissidence d’Abella et de Karakatsanis JJ, à partir du paragraphe 206</a:t>
            </a:r>
            <a:endParaRPr lang="en-US"/>
          </a:p>
        </p:txBody>
      </p:sp>
    </p:spTree>
    <p:extLst>
      <p:ext uri="{BB962C8B-B14F-4D97-AF65-F5344CB8AC3E}">
        <p14:creationId xmlns:p14="http://schemas.microsoft.com/office/powerpoint/2010/main" val="875476467"/>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437160" y="1010782"/>
            <a:ext cx="11470604" cy="728067"/>
          </a:xfrm>
        </p:spPr>
        <p:txBody>
          <a:bodyPr/>
          <a:lstStyle/>
          <a:p>
            <a:pPr algn="l" rtl="0"/>
            <a:r>
              <a:rPr lang="fr-CA" sz="1800" b="1" i="0" u="none" baseline="0" dirty="1" smtClean="0">
                <a:solidFill>
                  <a:srgbClr val="FF0000"/>
                </a:solidFill>
              </a:rPr>
              <a:t>Survol</a:t>
            </a:r>
            <a:r>
              <a:rPr lang="fr-CA" sz="1800" dirty="1" smtClean="0">
                <a:solidFill>
                  <a:srgbClr val="FF0000"/>
                </a:solidFill>
              </a:rPr>
              <a:t> historique du droit administratif canadien</a:t>
            </a:r>
            <a:endParaRPr lang="fr-CA" sz="1800" b="1" i="0" u="none" baseline="0">
              <a:solidFill>
                <a:srgbClr val="FF0000"/>
              </a:solidFill>
            </a:endParaRPr>
          </a:p>
        </p:txBody>
      </p:sp>
      <p:sp>
        <p:nvSpPr>
          <p:cNvPr id="39" name="TextBox 38"/>
          <p:cNvSpPr txBox="1"/>
          <p:nvPr>
            <p:custDataLst>
              <p:tags r:id="rId2"/>
            </p:custDataLst>
          </p:nvPr>
        </p:nvSpPr>
        <p:spPr>
          <a:xfrm>
            <a:off x="3449228" y="1557134"/>
            <a:ext cx="2639408" cy="584775"/>
          </a:xfrm>
          <a:prstGeom prst="rect"/>
          <a:noFill/>
        </p:spPr>
        <p:txBody>
          <a:bodyPr wrap="square" rtlCol="0">
            <a:spAutoFit/>
          </a:bodyPr>
          <a:lstStyle/>
          <a:p>
            <a:pPr algn="ctr"/>
            <a:r>
              <a:rPr lang="fr-CA" sz="1600" i="1" dirty="1" smtClean="0"/>
              <a:t>U.E.S., Local 298 c. Bibeault, </a:t>
            </a:r>
            <a:r>
              <a:rPr lang="fr-CA" sz="1600" dirty="1" smtClean="0"/>
              <a:t>[1988] 2 RCS </a:t>
            </a:r>
            <a:endParaRPr lang="fr-CA" sz="1600" b="1" i="0" u="none" baseline="0">
              <a:solidFill>
                <a:srgbClr val="009644"/>
              </a:solidFill>
            </a:endParaRPr>
          </a:p>
        </p:txBody>
      </p:sp>
      <p:sp>
        <p:nvSpPr>
          <p:cNvPr id="5" name="TextBox 4"/>
          <p:cNvSpPr txBox="1"/>
          <p:nvPr>
            <p:custDataLst>
              <p:tags r:id="rId3"/>
            </p:custDataLst>
          </p:nvPr>
        </p:nvSpPr>
        <p:spPr>
          <a:xfrm>
            <a:off x="1038692" y="1488535"/>
            <a:ext cx="2410536" cy="830997"/>
          </a:xfrm>
          <a:prstGeom prst="rect"/>
          <a:noFill/>
        </p:spPr>
        <p:txBody>
          <a:bodyPr wrap="square" rtlCol="0">
            <a:spAutoFit/>
          </a:bodyPr>
          <a:lstStyle/>
          <a:p>
            <a:pPr algn="ctr"/>
            <a:r>
              <a:rPr lang="fr-CA" sz="1600" i="1" dirty="1" smtClean="0"/>
              <a:t>Anisminic Ltd v Foreign Compensation Commission</a:t>
            </a:r>
            <a:r>
              <a:rPr lang="fr-CA" sz="1600" dirty="1" smtClean="0"/>
              <a:t> [1969] 2 AC 147</a:t>
            </a:r>
            <a:endParaRPr lang="fr-CA" sz="1600" b="1" i="0" u="none" baseline="0">
              <a:solidFill>
                <a:srgbClr val="009644"/>
              </a:solidFill>
            </a:endParaRPr>
          </a:p>
        </p:txBody>
      </p:sp>
      <p:cxnSp>
        <p:nvCxnSpPr>
          <p:cNvPr id="9" name="Straight Arrow Connector 8"/>
          <p:cNvCxnSpPr/>
          <p:nvPr>
            <p:custDataLst>
              <p:tags r:id="rId4"/>
            </p:custDataLst>
          </p:nvPr>
        </p:nvCxnSpPr>
        <p:spPr>
          <a:xfrm>
            <a:off x="2296511" y="2331603"/>
            <a:ext cx="1" cy="414658"/>
          </a:xfrm>
          <a:prstGeom prst="straightConnector1"/>
          <a:ln w="28575" cap="flat" algn="ctr">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custDataLst>
              <p:tags r:id="rId5"/>
            </p:custDataLst>
          </p:nvPr>
        </p:nvCxnSpPr>
        <p:spPr>
          <a:xfrm>
            <a:off x="9547333" y="2346157"/>
            <a:ext cx="0" cy="430924"/>
          </a:xfrm>
          <a:prstGeom prst="straightConnector1"/>
          <a:ln w="28575" cap="flat" algn="ctr">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custDataLst>
              <p:tags r:id="rId6"/>
            </p:custDataLst>
          </p:nvPr>
        </p:nvCxnSpPr>
        <p:spPr>
          <a:xfrm flipV="1">
            <a:off x="2243960" y="2887754"/>
            <a:ext cx="7743494" cy="23117"/>
          </a:xfrm>
          <a:prstGeom prst="straightConnector1"/>
          <a:ln w="57150" cap="flat" algn="ctr">
            <a:solidFill>
              <a:schemeClr val="bg2"/>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custDataLst>
              <p:tags r:id="rId7"/>
            </p:custDataLst>
          </p:nvPr>
        </p:nvCxnSpPr>
        <p:spPr>
          <a:xfrm flipV="1">
            <a:off x="2296510" y="3038282"/>
            <a:ext cx="0" cy="458821"/>
          </a:xfrm>
          <a:prstGeom prst="straightConnector1"/>
          <a:ln w="28575" cap="flat" algn="ctr">
            <a:prstDash val="solid"/>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custDataLst>
              <p:tags r:id="rId8"/>
            </p:custDataLst>
          </p:nvPr>
        </p:nvSpPr>
        <p:spPr>
          <a:xfrm>
            <a:off x="6276331" y="3655832"/>
            <a:ext cx="2012904" cy="2554545"/>
          </a:xfrm>
          <a:prstGeom prst="rect"/>
          <a:noFill/>
        </p:spPr>
        <p:txBody>
          <a:bodyPr wrap="square" rtlCol="0">
            <a:spAutoFit/>
          </a:bodyPr>
          <a:lstStyle/>
          <a:p>
            <a:pPr algn="ctr" rtl="0"/>
            <a:r>
              <a:rPr lang="fr-CA" sz="1600" b="1" dirty="1" smtClean="0">
                <a:solidFill>
                  <a:schemeClr val="bg2"/>
                </a:solidFill>
              </a:rPr>
              <a:t>Présomption d’expertise – plus besoin d’examiner plusieurs facteurs. Seulement deux normes de contrôle. Seulement certaines catégories restreintes de décisions correctes</a:t>
            </a:r>
            <a:endParaRPr lang="fr-CA" sz="1600" b="1" i="0" u="none" baseline="0">
              <a:solidFill>
                <a:schemeClr val="bg2"/>
              </a:solidFill>
            </a:endParaRPr>
          </a:p>
        </p:txBody>
      </p:sp>
      <p:sp>
        <p:nvSpPr>
          <p:cNvPr id="44" name="TextBox 43"/>
          <p:cNvSpPr txBox="1"/>
          <p:nvPr>
            <p:custDataLst>
              <p:tags r:id="rId9"/>
            </p:custDataLst>
          </p:nvPr>
        </p:nvSpPr>
        <p:spPr>
          <a:xfrm>
            <a:off x="8562382" y="3655832"/>
            <a:ext cx="2110166" cy="2554545"/>
          </a:xfrm>
          <a:prstGeom prst="rect"/>
          <a:noFill/>
        </p:spPr>
        <p:txBody>
          <a:bodyPr wrap="square" rtlCol="0">
            <a:spAutoFit/>
          </a:bodyPr>
          <a:lstStyle/>
          <a:p>
            <a:pPr algn="ctr" rtl="0"/>
            <a:r>
              <a:rPr lang="fr-CA" sz="1600" b="1" i="0" u="none" baseline="0" dirty="1" smtClean="0">
                <a:solidFill>
                  <a:schemeClr val="bg2"/>
                </a:solidFill>
              </a:rPr>
              <a:t>L’intention du législateur</a:t>
            </a:r>
            <a:r>
              <a:rPr lang="fr-CA" sz="1600" b="1" i="0" u="none" dirty="1" smtClean="0">
                <a:solidFill>
                  <a:schemeClr val="bg2"/>
                </a:solidFill>
              </a:rPr>
              <a:t> plutôt que </a:t>
            </a:r>
            <a:r>
              <a:rPr lang="fr-CA" sz="1600" b="1" dirty="1" smtClean="0">
                <a:solidFill>
                  <a:schemeClr val="bg2"/>
                </a:solidFill>
              </a:rPr>
              <a:t>présomption d’expertise Présomption de décision raisonnable à moins qu’il y ait un droit d’appel ou des questions impliquant la primauté du droit</a:t>
            </a:r>
            <a:endParaRPr lang="fr-CA" sz="1600" b="1" i="0" u="none" baseline="0">
              <a:solidFill>
                <a:schemeClr val="bg2"/>
              </a:solidFill>
            </a:endParaRPr>
          </a:p>
        </p:txBody>
      </p:sp>
      <p:sp>
        <p:nvSpPr>
          <p:cNvPr id="48" name="TextBox 47"/>
          <p:cNvSpPr txBox="1"/>
          <p:nvPr>
            <p:custDataLst>
              <p:tags r:id="rId10"/>
            </p:custDataLst>
          </p:nvPr>
        </p:nvSpPr>
        <p:spPr>
          <a:xfrm>
            <a:off x="1154454" y="3644528"/>
            <a:ext cx="2179012" cy="2554545"/>
          </a:xfrm>
          <a:prstGeom prst="rect"/>
          <a:noFill/>
        </p:spPr>
        <p:txBody>
          <a:bodyPr wrap="square" rtlCol="0">
            <a:spAutoFit/>
          </a:bodyPr>
          <a:lstStyle/>
          <a:p>
            <a:pPr algn="ctr" rtl="0"/>
            <a:r>
              <a:rPr lang="fr-CA" sz="1600" b="1" i="0" u="none" baseline="0" dirty="1" smtClean="0">
                <a:solidFill>
                  <a:schemeClr val="bg2"/>
                </a:solidFill>
              </a:rPr>
              <a:t>L’état administratif</a:t>
            </a:r>
            <a:r>
              <a:rPr lang="fr-CA" sz="1600" b="1" i="0" u="none" dirty="1" smtClean="0">
                <a:solidFill>
                  <a:schemeClr val="bg2"/>
                </a:solidFill>
              </a:rPr>
              <a:t> </a:t>
            </a:r>
            <a:r>
              <a:rPr lang="fr-CA" sz="1600" b="1" i="0" u="none" baseline="0" dirty="1" smtClean="0">
                <a:solidFill>
                  <a:schemeClr val="bg2"/>
                </a:solidFill>
              </a:rPr>
              <a:t>n’a pas le</a:t>
            </a:r>
            <a:r>
              <a:rPr lang="fr-CA" sz="1600" b="1" i="0" u="none" dirty="1" smtClean="0">
                <a:solidFill>
                  <a:schemeClr val="bg2"/>
                </a:solidFill>
              </a:rPr>
              <a:t> droit de se tromper. Toute interprétation</a:t>
            </a:r>
            <a:r>
              <a:rPr lang="fr-CA" sz="1600" b="1" dirty="1" smtClean="0">
                <a:solidFill>
                  <a:schemeClr val="bg2"/>
                </a:solidFill>
              </a:rPr>
              <a:t> du droit doit être réalisée dans le respect de la norme de contrôle de la décision correcte. Plusieurs autres motifs pour intervenir</a:t>
            </a:r>
            <a:endParaRPr lang="fr-CA" sz="1600" b="1" i="0" u="none" baseline="0">
              <a:solidFill>
                <a:schemeClr val="bg2"/>
              </a:solidFill>
            </a:endParaRPr>
          </a:p>
        </p:txBody>
      </p:sp>
      <p:sp>
        <p:nvSpPr>
          <p:cNvPr id="2" name="Rectangle 1"/>
          <p:cNvSpPr/>
          <p:nvPr>
            <p:custDataLst>
              <p:tags r:id="rId11"/>
            </p:custDataLst>
          </p:nvPr>
        </p:nvSpPr>
        <p:spPr>
          <a:xfrm>
            <a:off x="3522934" y="3624512"/>
            <a:ext cx="2491996" cy="2800767"/>
          </a:xfrm>
          <a:prstGeom prst="rect"/>
        </p:spPr>
        <p:txBody>
          <a:bodyPr wrap="square">
            <a:spAutoFit/>
          </a:bodyPr>
          <a:lstStyle/>
          <a:p>
            <a:pPr algn="ctr"/>
            <a:r>
              <a:rPr lang="fr-CA" sz="1600" b="1" dirty="1" smtClean="0">
                <a:solidFill>
                  <a:schemeClr val="bg2"/>
                </a:solidFill>
              </a:rPr>
              <a:t>Approche pragmatique et fonctionnelle, axée sur la compétence relative du tribunal administratif. Plusieurs facteurs pour déterminer la présence d’expertise. Trois normes de contrôle : Correcte</a:t>
            </a:r>
            <a:r>
              <a:rPr lang="fr-CA" sz="1600" b="1" dirty="1">
                <a:solidFill>
                  <a:schemeClr val="bg2"/>
                </a:solidFill>
              </a:rPr>
              <a:t>, </a:t>
            </a:r>
            <a:r>
              <a:rPr lang="fr-CA" sz="1600" b="1" dirty="1" smtClean="0">
                <a:solidFill>
                  <a:schemeClr val="bg2"/>
                </a:solidFill>
              </a:rPr>
              <a:t>simplicité raisonnable</a:t>
            </a:r>
            <a:r>
              <a:rPr lang="fr-CA" sz="1600" b="1" dirty="1">
                <a:solidFill>
                  <a:schemeClr val="bg2"/>
                </a:solidFill>
              </a:rPr>
              <a:t>, </a:t>
            </a:r>
            <a:r>
              <a:rPr lang="fr-CA" sz="1600" b="1" dirty="1" smtClean="0">
                <a:solidFill>
                  <a:schemeClr val="bg2"/>
                </a:solidFill>
              </a:rPr>
              <a:t>et manifestement déraisonnable </a:t>
            </a:r>
            <a:endParaRPr lang="fr-CA" sz="1600"/>
          </a:p>
        </p:txBody>
      </p:sp>
      <p:cxnSp>
        <p:nvCxnSpPr>
          <p:cNvPr id="50" name="Straight Arrow Connector 49"/>
          <p:cNvCxnSpPr/>
          <p:nvPr>
            <p:custDataLst>
              <p:tags r:id="rId12"/>
            </p:custDataLst>
          </p:nvPr>
        </p:nvCxnSpPr>
        <p:spPr>
          <a:xfrm flipV="1">
            <a:off x="4741320" y="3038281"/>
            <a:ext cx="0" cy="458821"/>
          </a:xfrm>
          <a:prstGeom prst="straightConnector1"/>
          <a:ln w="28575" cap="flat" algn="ctr">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custDataLst>
              <p:tags r:id="rId13"/>
            </p:custDataLst>
          </p:nvPr>
        </p:nvCxnSpPr>
        <p:spPr>
          <a:xfrm>
            <a:off x="4741320" y="2399717"/>
            <a:ext cx="1" cy="414658"/>
          </a:xfrm>
          <a:prstGeom prst="straightConnector1"/>
          <a:ln w="28575" cap="flat" algn="ctr">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custDataLst>
              <p:tags r:id="rId14"/>
            </p:custDataLst>
          </p:nvPr>
        </p:nvCxnSpPr>
        <p:spPr>
          <a:xfrm>
            <a:off x="7186132" y="2386417"/>
            <a:ext cx="1" cy="414658"/>
          </a:xfrm>
          <a:prstGeom prst="straightConnector1"/>
          <a:ln w="28575" cap="flat" algn="ctr">
            <a:prstDash val="solid"/>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custDataLst>
              <p:tags r:id="rId15"/>
            </p:custDataLst>
          </p:nvPr>
        </p:nvSpPr>
        <p:spPr>
          <a:xfrm>
            <a:off x="5883304" y="1501838"/>
            <a:ext cx="2639408" cy="830997"/>
          </a:xfrm>
          <a:prstGeom prst="rect"/>
          <a:noFill/>
        </p:spPr>
        <p:txBody>
          <a:bodyPr wrap="square" rtlCol="0">
            <a:spAutoFit/>
          </a:bodyPr>
          <a:lstStyle/>
          <a:p>
            <a:pPr algn="ctr"/>
            <a:r>
              <a:rPr lang="fr-CA" sz="1600" i="1" dirty="1"/>
              <a:t>Dunsmuir </a:t>
            </a:r>
            <a:r>
              <a:rPr lang="fr-CA" sz="1600" i="1" dirty="1" smtClean="0"/>
              <a:t>c. Nouveau-Brunswick</a:t>
            </a:r>
            <a:r>
              <a:rPr lang="fr-CA" sz="1600" i="1" dirty="1"/>
              <a:t>, </a:t>
            </a:r>
            <a:r>
              <a:rPr lang="fr-CA" sz="1600" dirty="1" smtClean="0"/>
              <a:t>2008 CSC 9, [2008</a:t>
            </a:r>
            <a:r>
              <a:rPr lang="fr-CA" sz="1600" dirty="1"/>
              <a:t>] </a:t>
            </a:r>
            <a:r>
              <a:rPr lang="fr-CA" sz="1600" dirty="1" smtClean="0"/>
              <a:t>1 RCS 190</a:t>
            </a:r>
            <a:endParaRPr lang="fr-CA" sz="1600"/>
          </a:p>
        </p:txBody>
      </p:sp>
      <p:sp>
        <p:nvSpPr>
          <p:cNvPr id="55" name="TextBox 54"/>
          <p:cNvSpPr txBox="1"/>
          <p:nvPr>
            <p:custDataLst>
              <p:tags r:id="rId16"/>
            </p:custDataLst>
          </p:nvPr>
        </p:nvSpPr>
        <p:spPr>
          <a:xfrm>
            <a:off x="8156538" y="1508355"/>
            <a:ext cx="3037779" cy="830997"/>
          </a:xfrm>
          <a:prstGeom prst="rect"/>
          <a:noFill/>
        </p:spPr>
        <p:txBody>
          <a:bodyPr wrap="square" rtlCol="0">
            <a:spAutoFit/>
          </a:bodyPr>
          <a:lstStyle/>
          <a:p>
            <a:pPr algn="ctr"/>
            <a:r>
              <a:rPr lang="fr-CA" sz="1600" i="1" dirty="1"/>
              <a:t>Canada </a:t>
            </a:r>
            <a:r>
              <a:rPr lang="fr-CA" sz="1600" i="1" dirty="1" smtClean="0"/>
              <a:t>(ministre </a:t>
            </a:r>
            <a:r>
              <a:rPr lang="fr-CA" sz="1600" i="1" dirty="1"/>
              <a:t>de la Citoyenneté et de l’Immigration) </a:t>
            </a:r>
            <a:r>
              <a:rPr lang="fr-CA" sz="1600" i="1" dirty="1" smtClean="0"/>
              <a:t>c. Vavilov</a:t>
            </a:r>
            <a:r>
              <a:rPr lang="fr-CA" sz="1600" dirty="1"/>
              <a:t>, </a:t>
            </a:r>
            <a:r>
              <a:rPr lang="fr-CA" sz="1600" dirty="1" smtClean="0"/>
              <a:t>2019 CSC 65</a:t>
            </a:r>
            <a:endParaRPr lang="fr-CA" sz="1600"/>
          </a:p>
        </p:txBody>
      </p:sp>
      <p:cxnSp>
        <p:nvCxnSpPr>
          <p:cNvPr id="20" name="Straight Arrow Connector 19"/>
          <p:cNvCxnSpPr/>
          <p:nvPr>
            <p:custDataLst>
              <p:tags r:id="rId17"/>
            </p:custDataLst>
          </p:nvPr>
        </p:nvCxnSpPr>
        <p:spPr>
          <a:xfrm flipV="1">
            <a:off x="7186132" y="3105937"/>
            <a:ext cx="0" cy="458821"/>
          </a:xfrm>
          <a:prstGeom prst="straightConnector1"/>
          <a:ln w="28575" cap="flat" algn="ctr">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custDataLst>
              <p:tags r:id="rId18"/>
            </p:custDataLst>
          </p:nvPr>
        </p:nvCxnSpPr>
        <p:spPr>
          <a:xfrm flipV="1">
            <a:off x="9547333" y="3105937"/>
            <a:ext cx="0" cy="458821"/>
          </a:xfrm>
          <a:prstGeom prst="straightConnector1"/>
          <a:ln w="28575" cap="flat" algn="ctr">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7363325"/>
      </p:ext>
    </p:extLst>
  </p:cSld>
  <p:clrMapOvr>
    <a:masterClrMapping/>
  </p:clrMapOvr>
  <p:transition spd="med">
    <p:fade/>
  </p:transition>
  <p:timing>
    <p:tnLst>
      <p:par>
        <p:cTn id="1" dur="indefinite" restart="never" nodeType="tmRoot"/>
      </p:par>
    </p:tnLst>
  </p:timing>
</p:sld>
</file>

<file path=ppt/tags/tag1.xml><?xml version="1.0" encoding="utf-8"?>
<p:tagLst xmlns:p="http://schemas.openxmlformats.org/presentationml/2006/main">
  <p:tag name="NUM" val="1"/>
</p:tagLst>
</file>

<file path=ppt/tags/tag10.xml><?xml version="1.0" encoding="utf-8"?>
<p:tagLst xmlns:p="http://schemas.openxmlformats.org/presentationml/2006/main">
  <p:tag name="NUM" val="11"/>
</p:tagLst>
</file>

<file path=ppt/tags/tag100.xml><?xml version="1.0" encoding="utf-8"?>
<p:tagLst xmlns:p="http://schemas.openxmlformats.org/presentationml/2006/main">
  <p:tag name="NUM" val="2"/>
</p:tagLst>
</file>

<file path=ppt/tags/tag101.xml><?xml version="1.0" encoding="utf-8"?>
<p:tagLst xmlns:p="http://schemas.openxmlformats.org/presentationml/2006/main">
  <p:tag name="NUM" val="3"/>
</p:tagLst>
</file>

<file path=ppt/tags/tag102.xml><?xml version="1.0" encoding="utf-8"?>
<p:tagLst xmlns:p="http://schemas.openxmlformats.org/presentationml/2006/main">
  <p:tag name="NUM" val="4"/>
</p:tagLst>
</file>

<file path=ppt/tags/tag103.xml><?xml version="1.0" encoding="utf-8"?>
<p:tagLst xmlns:p="http://schemas.openxmlformats.org/presentationml/2006/main">
  <p:tag name="NUM" val="4"/>
</p:tagLst>
</file>

<file path=ppt/tags/tag104.xml><?xml version="1.0" encoding="utf-8"?>
<p:tagLst xmlns:p="http://schemas.openxmlformats.org/presentationml/2006/main">
  <p:tag name="NUM" val="2"/>
</p:tagLst>
</file>

<file path=ppt/tags/tag105.xml><?xml version="1.0" encoding="utf-8"?>
<p:tagLst xmlns:p="http://schemas.openxmlformats.org/presentationml/2006/main">
  <p:tag name="NUM" val="1"/>
</p:tagLst>
</file>

<file path=ppt/tags/tag106.xml><?xml version="1.0" encoding="utf-8"?>
<p:tagLst xmlns:p="http://schemas.openxmlformats.org/presentationml/2006/main">
  <p:tag name="NUM" val="1"/>
</p:tagLst>
</file>

<file path=ppt/tags/tag107.xml><?xml version="1.0" encoding="utf-8"?>
<p:tagLst xmlns:p="http://schemas.openxmlformats.org/presentationml/2006/main">
  <p:tag name="NUM" val="4"/>
</p:tagLst>
</file>

<file path=ppt/tags/tag108.xml><?xml version="1.0" encoding="utf-8"?>
<p:tagLst xmlns:p="http://schemas.openxmlformats.org/presentationml/2006/main">
  <p:tag name="NUM" val="1"/>
</p:tagLst>
</file>

<file path=ppt/tags/tag109.xml><?xml version="1.0" encoding="utf-8"?>
<p:tagLst xmlns:p="http://schemas.openxmlformats.org/presentationml/2006/main">
  <p:tag name="NUM" val="4"/>
</p:tagLst>
</file>

<file path=ppt/tags/tag11.xml><?xml version="1.0" encoding="utf-8"?>
<p:tagLst xmlns:p="http://schemas.openxmlformats.org/presentationml/2006/main">
  <p:tag name="NUM" val="5"/>
</p:tagLst>
</file>

<file path=ppt/tags/tag110.xml><?xml version="1.0" encoding="utf-8"?>
<p:tagLst xmlns:p="http://schemas.openxmlformats.org/presentationml/2006/main">
  <p:tag name="NUM" val="1"/>
</p:tagLst>
</file>

<file path=ppt/tags/tag111.xml><?xml version="1.0" encoding="utf-8"?>
<p:tagLst xmlns:p="http://schemas.openxmlformats.org/presentationml/2006/main">
  <p:tag name="NUM" val="2"/>
</p:tagLst>
</file>

<file path=ppt/tags/tag112.xml><?xml version="1.0" encoding="utf-8"?>
<p:tagLst xmlns:p="http://schemas.openxmlformats.org/presentationml/2006/main">
  <p:tag name="NUM" val="3"/>
</p:tagLst>
</file>

<file path=ppt/tags/tag113.xml><?xml version="1.0" encoding="utf-8"?>
<p:tagLst xmlns:p="http://schemas.openxmlformats.org/presentationml/2006/main">
  <p:tag name="NUM" val="10"/>
</p:tagLst>
</file>

<file path=ppt/tags/tag114.xml><?xml version="1.0" encoding="utf-8"?>
<p:tagLst xmlns:p="http://schemas.openxmlformats.org/presentationml/2006/main">
  <p:tag name="NUM" val="1"/>
</p:tagLst>
</file>

<file path=ppt/tags/tag115.xml><?xml version="1.0" encoding="utf-8"?>
<p:tagLst xmlns:p="http://schemas.openxmlformats.org/presentationml/2006/main">
  <p:tag name="NUM" val="13"/>
</p:tagLst>
</file>

<file path=ppt/tags/tag116.xml><?xml version="1.0" encoding="utf-8"?>
<p:tagLst xmlns:p="http://schemas.openxmlformats.org/presentationml/2006/main">
  <p:tag name="NUM" val="5"/>
</p:tagLst>
</file>

<file path=ppt/tags/tag117.xml><?xml version="1.0" encoding="utf-8"?>
<p:tagLst xmlns:p="http://schemas.openxmlformats.org/presentationml/2006/main">
  <p:tag name="NUM" val="3"/>
</p:tagLst>
</file>

<file path=ppt/tags/tag118.xml><?xml version="1.0" encoding="utf-8"?>
<p:tagLst xmlns:p="http://schemas.openxmlformats.org/presentationml/2006/main">
  <p:tag name="NUM" val="4"/>
</p:tagLst>
</file>

<file path=ppt/tags/tag12.xml><?xml version="1.0" encoding="utf-8"?>
<p:tagLst xmlns:p="http://schemas.openxmlformats.org/presentationml/2006/main">
  <p:tag name="NUM" val="4"/>
</p:tagLst>
</file>

<file path=ppt/tags/tag13.xml><?xml version="1.0" encoding="utf-8"?>
<p:tagLst xmlns:p="http://schemas.openxmlformats.org/presentationml/2006/main">
  <p:tag name="NUM" val="5"/>
</p:tagLst>
</file>

<file path=ppt/tags/tag14.xml><?xml version="1.0" encoding="utf-8"?>
<p:tagLst xmlns:p="http://schemas.openxmlformats.org/presentationml/2006/main">
  <p:tag name="NUM" val="2"/>
</p:tagLst>
</file>

<file path=ppt/tags/tag15.xml><?xml version="1.0" encoding="utf-8"?>
<p:tagLst xmlns:p="http://schemas.openxmlformats.org/presentationml/2006/main">
  <p:tag name="NUM" val="5"/>
</p:tagLst>
</file>

<file path=ppt/tags/tag16.xml><?xml version="1.0" encoding="utf-8"?>
<p:tagLst xmlns:p="http://schemas.openxmlformats.org/presentationml/2006/main">
  <p:tag name="NUM" val="2"/>
</p:tagLst>
</file>

<file path=ppt/tags/tag17.xml><?xml version="1.0" encoding="utf-8"?>
<p:tagLst xmlns:p="http://schemas.openxmlformats.org/presentationml/2006/main">
  <p:tag name="NUM" val="2"/>
</p:tagLst>
</file>

<file path=ppt/tags/tag18.xml><?xml version="1.0" encoding="utf-8"?>
<p:tagLst xmlns:p="http://schemas.openxmlformats.org/presentationml/2006/main">
  <p:tag name="NUM" val="17"/>
</p:tagLst>
</file>

<file path=ppt/tags/tag19.xml><?xml version="1.0" encoding="utf-8"?>
<p:tagLst xmlns:p="http://schemas.openxmlformats.org/presentationml/2006/main">
  <p:tag name="NUM" val="1"/>
</p:tagLst>
</file>

<file path=ppt/tags/tag2.xml><?xml version="1.0" encoding="utf-8"?>
<p:tagLst xmlns:p="http://schemas.openxmlformats.org/presentationml/2006/main">
  <p:tag name="NUM" val="1"/>
</p:tagLst>
</file>

<file path=ppt/tags/tag20.xml><?xml version="1.0" encoding="utf-8"?>
<p:tagLst xmlns:p="http://schemas.openxmlformats.org/presentationml/2006/main">
  <p:tag name="NUM" val="4"/>
</p:tagLst>
</file>

<file path=ppt/tags/tag21.xml><?xml version="1.0" encoding="utf-8"?>
<p:tagLst xmlns:p="http://schemas.openxmlformats.org/presentationml/2006/main">
  <p:tag name="NUM" val="13"/>
</p:tagLst>
</file>

<file path=ppt/tags/tag22.xml><?xml version="1.0" encoding="utf-8"?>
<p:tagLst xmlns:p="http://schemas.openxmlformats.org/presentationml/2006/main">
  <p:tag name="NUM" val="2"/>
</p:tagLst>
</file>

<file path=ppt/tags/tag23.xml><?xml version="1.0" encoding="utf-8"?>
<p:tagLst xmlns:p="http://schemas.openxmlformats.org/presentationml/2006/main">
  <p:tag name="NUM" val="4"/>
</p:tagLst>
</file>

<file path=ppt/tags/tag24.xml><?xml version="1.0" encoding="utf-8"?>
<p:tagLst xmlns:p="http://schemas.openxmlformats.org/presentationml/2006/main">
  <p:tag name="NUM" val="3"/>
</p:tagLst>
</file>

<file path=ppt/tags/tag25.xml><?xml version="1.0" encoding="utf-8"?>
<p:tagLst xmlns:p="http://schemas.openxmlformats.org/presentationml/2006/main">
  <p:tag name="NUM" val="2"/>
</p:tagLst>
</file>

<file path=ppt/tags/tag26.xml><?xml version="1.0" encoding="utf-8"?>
<p:tagLst xmlns:p="http://schemas.openxmlformats.org/presentationml/2006/main">
  <p:tag name="NUM" val="3"/>
</p:tagLst>
</file>

<file path=ppt/tags/tag27.xml><?xml version="1.0" encoding="utf-8"?>
<p:tagLst xmlns:p="http://schemas.openxmlformats.org/presentationml/2006/main">
  <p:tag name="NUM" val="2"/>
</p:tagLst>
</file>

<file path=ppt/tags/tag28.xml><?xml version="1.0" encoding="utf-8"?>
<p:tagLst xmlns:p="http://schemas.openxmlformats.org/presentationml/2006/main">
  <p:tag name="NUM" val="4"/>
</p:tagLst>
</file>

<file path=ppt/tags/tag29.xml><?xml version="1.0" encoding="utf-8"?>
<p:tagLst xmlns:p="http://schemas.openxmlformats.org/presentationml/2006/main">
  <p:tag name="NUM" val="1"/>
</p:tagLst>
</file>

<file path=ppt/tags/tag3.xml><?xml version="1.0" encoding="utf-8"?>
<p:tagLst xmlns:p="http://schemas.openxmlformats.org/presentationml/2006/main">
  <p:tag name="NUM" val="1"/>
</p:tagLst>
</file>

<file path=ppt/tags/tag30.xml><?xml version="1.0" encoding="utf-8"?>
<p:tagLst xmlns:p="http://schemas.openxmlformats.org/presentationml/2006/main">
  <p:tag name="NUM" val="1"/>
</p:tagLst>
</file>

<file path=ppt/tags/tag31.xml><?xml version="1.0" encoding="utf-8"?>
<p:tagLst xmlns:p="http://schemas.openxmlformats.org/presentationml/2006/main">
  <p:tag name="NUM" val="4"/>
</p:tagLst>
</file>

<file path=ppt/tags/tag32.xml><?xml version="1.0" encoding="utf-8"?>
<p:tagLst xmlns:p="http://schemas.openxmlformats.org/presentationml/2006/main">
  <p:tag name="NUM" val="1"/>
</p:tagLst>
</file>

<file path=ppt/tags/tag33.xml><?xml version="1.0" encoding="utf-8"?>
<p:tagLst xmlns:p="http://schemas.openxmlformats.org/presentationml/2006/main">
  <p:tag name="NUM" val="2"/>
</p:tagLst>
</file>

<file path=ppt/tags/tag34.xml><?xml version="1.0" encoding="utf-8"?>
<p:tagLst xmlns:p="http://schemas.openxmlformats.org/presentationml/2006/main">
  <p:tag name="NUM" val="16"/>
</p:tagLst>
</file>

<file path=ppt/tags/tag35.xml><?xml version="1.0" encoding="utf-8"?>
<p:tagLst xmlns:p="http://schemas.openxmlformats.org/presentationml/2006/main">
  <p:tag name="NUM" val="3"/>
</p:tagLst>
</file>

<file path=ppt/tags/tag36.xml><?xml version="1.0" encoding="utf-8"?>
<p:tagLst xmlns:p="http://schemas.openxmlformats.org/presentationml/2006/main">
  <p:tag name="NUM" val="3"/>
</p:tagLst>
</file>

<file path=ppt/tags/tag37.xml><?xml version="1.0" encoding="utf-8"?>
<p:tagLst xmlns:p="http://schemas.openxmlformats.org/presentationml/2006/main">
  <p:tag name="NUM" val="1"/>
</p:tagLst>
</file>

<file path=ppt/tags/tag38.xml><?xml version="1.0" encoding="utf-8"?>
<p:tagLst xmlns:p="http://schemas.openxmlformats.org/presentationml/2006/main">
  <p:tag name="NUM" val="2"/>
</p:tagLst>
</file>

<file path=ppt/tags/tag39.xml><?xml version="1.0" encoding="utf-8"?>
<p:tagLst xmlns:p="http://schemas.openxmlformats.org/presentationml/2006/main">
  <p:tag name="NUM" val="3"/>
</p:tagLst>
</file>

<file path=ppt/tags/tag4.xml><?xml version="1.0" encoding="utf-8"?>
<p:tagLst xmlns:p="http://schemas.openxmlformats.org/presentationml/2006/main">
  <p:tag name="NUM" val="4"/>
</p:tagLst>
</file>

<file path=ppt/tags/tag40.xml><?xml version="1.0" encoding="utf-8"?>
<p:tagLst xmlns:p="http://schemas.openxmlformats.org/presentationml/2006/main">
  <p:tag name="NUM" val="1"/>
</p:tagLst>
</file>

<file path=ppt/tags/tag41.xml><?xml version="1.0" encoding="utf-8"?>
<p:tagLst xmlns:p="http://schemas.openxmlformats.org/presentationml/2006/main">
  <p:tag name="NUM" val="4"/>
</p:tagLst>
</file>

<file path=ppt/tags/tag42.xml><?xml version="1.0" encoding="utf-8"?>
<p:tagLst xmlns:p="http://schemas.openxmlformats.org/presentationml/2006/main">
  <p:tag name="NUM" val="1"/>
</p:tagLst>
</file>

<file path=ppt/tags/tag43.xml><?xml version="1.0" encoding="utf-8"?>
<p:tagLst xmlns:p="http://schemas.openxmlformats.org/presentationml/2006/main">
  <p:tag name="NUM" val="2"/>
</p:tagLst>
</file>

<file path=ppt/tags/tag44.xml><?xml version="1.0" encoding="utf-8"?>
<p:tagLst xmlns:p="http://schemas.openxmlformats.org/presentationml/2006/main">
  <p:tag name="NUM" val="2"/>
</p:tagLst>
</file>

<file path=ppt/tags/tag45.xml><?xml version="1.0" encoding="utf-8"?>
<p:tagLst xmlns:p="http://schemas.openxmlformats.org/presentationml/2006/main">
  <p:tag name="NUM" val="2"/>
</p:tagLst>
</file>

<file path=ppt/tags/tag46.xml><?xml version="1.0" encoding="utf-8"?>
<p:tagLst xmlns:p="http://schemas.openxmlformats.org/presentationml/2006/main">
  <p:tag name="NUM" val="2"/>
</p:tagLst>
</file>

<file path=ppt/tags/tag47.xml><?xml version="1.0" encoding="utf-8"?>
<p:tagLst xmlns:p="http://schemas.openxmlformats.org/presentationml/2006/main">
  <p:tag name="NUM" val="3"/>
</p:tagLst>
</file>

<file path=ppt/tags/tag48.xml><?xml version="1.0" encoding="utf-8"?>
<p:tagLst xmlns:p="http://schemas.openxmlformats.org/presentationml/2006/main">
  <p:tag name="NUM" val="4"/>
</p:tagLst>
</file>

<file path=ppt/tags/tag49.xml><?xml version="1.0" encoding="utf-8"?>
<p:tagLst xmlns:p="http://schemas.openxmlformats.org/presentationml/2006/main">
  <p:tag name="NUM" val="2"/>
</p:tagLst>
</file>

<file path=ppt/tags/tag5.xml><?xml version="1.0" encoding="utf-8"?>
<p:tagLst xmlns:p="http://schemas.openxmlformats.org/presentationml/2006/main">
  <p:tag name="NUM" val="1"/>
</p:tagLst>
</file>

<file path=ppt/tags/tag50.xml><?xml version="1.0" encoding="utf-8"?>
<p:tagLst xmlns:p="http://schemas.openxmlformats.org/presentationml/2006/main">
  <p:tag name="NUM" val="3"/>
</p:tagLst>
</file>

<file path=ppt/tags/tag51.xml><?xml version="1.0" encoding="utf-8"?>
<p:tagLst xmlns:p="http://schemas.openxmlformats.org/presentationml/2006/main">
  <p:tag name="NUM" val="1"/>
</p:tagLst>
</file>

<file path=ppt/tags/tag52.xml><?xml version="1.0" encoding="utf-8"?>
<p:tagLst xmlns:p="http://schemas.openxmlformats.org/presentationml/2006/main">
  <p:tag name="NUM" val="15"/>
</p:tagLst>
</file>

<file path=ppt/tags/tag53.xml><?xml version="1.0" encoding="utf-8"?>
<p:tagLst xmlns:p="http://schemas.openxmlformats.org/presentationml/2006/main">
  <p:tag name="NUM" val="6"/>
</p:tagLst>
</file>

<file path=ppt/tags/tag54.xml><?xml version="1.0" encoding="utf-8"?>
<p:tagLst xmlns:p="http://schemas.openxmlformats.org/presentationml/2006/main">
  <p:tag name="NUM" val="2"/>
</p:tagLst>
</file>

<file path=ppt/tags/tag55.xml><?xml version="1.0" encoding="utf-8"?>
<p:tagLst xmlns:p="http://schemas.openxmlformats.org/presentationml/2006/main">
  <p:tag name="NUM" val="3"/>
</p:tagLst>
</file>

<file path=ppt/tags/tag56.xml><?xml version="1.0" encoding="utf-8"?>
<p:tagLst xmlns:p="http://schemas.openxmlformats.org/presentationml/2006/main">
  <p:tag name="NUM" val="1"/>
</p:tagLst>
</file>

<file path=ppt/tags/tag57.xml><?xml version="1.0" encoding="utf-8"?>
<p:tagLst xmlns:p="http://schemas.openxmlformats.org/presentationml/2006/main">
  <p:tag name="NUM" val="3"/>
</p:tagLst>
</file>

<file path=ppt/tags/tag58.xml><?xml version="1.0" encoding="utf-8"?>
<p:tagLst xmlns:p="http://schemas.openxmlformats.org/presentationml/2006/main">
  <p:tag name="NUM" val="1"/>
</p:tagLst>
</file>

<file path=ppt/tags/tag59.xml><?xml version="1.0" encoding="utf-8"?>
<p:tagLst xmlns:p="http://schemas.openxmlformats.org/presentationml/2006/main">
  <p:tag name="NUM" val="3"/>
</p:tagLst>
</file>

<file path=ppt/tags/tag6.xml><?xml version="1.0" encoding="utf-8"?>
<p:tagLst xmlns:p="http://schemas.openxmlformats.org/presentationml/2006/main">
  <p:tag name="NUM" val="1"/>
</p:tagLst>
</file>

<file path=ppt/tags/tag60.xml><?xml version="1.0" encoding="utf-8"?>
<p:tagLst xmlns:p="http://schemas.openxmlformats.org/presentationml/2006/main">
  <p:tag name="NUM" val="6"/>
</p:tagLst>
</file>

<file path=ppt/tags/tag61.xml><?xml version="1.0" encoding="utf-8"?>
<p:tagLst xmlns:p="http://schemas.openxmlformats.org/presentationml/2006/main">
  <p:tag name="NUM" val="4"/>
</p:tagLst>
</file>

<file path=ppt/tags/tag62.xml><?xml version="1.0" encoding="utf-8"?>
<p:tagLst xmlns:p="http://schemas.openxmlformats.org/presentationml/2006/main">
  <p:tag name="NUM" val="4"/>
</p:tagLst>
</file>

<file path=ppt/tags/tag63.xml><?xml version="1.0" encoding="utf-8"?>
<p:tagLst xmlns:p="http://schemas.openxmlformats.org/presentationml/2006/main">
  <p:tag name="NUM" val="1"/>
</p:tagLst>
</file>

<file path=ppt/tags/tag64.xml><?xml version="1.0" encoding="utf-8"?>
<p:tagLst xmlns:p="http://schemas.openxmlformats.org/presentationml/2006/main">
  <p:tag name="NUM" val="2"/>
</p:tagLst>
</file>

<file path=ppt/tags/tag65.xml><?xml version="1.0" encoding="utf-8"?>
<p:tagLst xmlns:p="http://schemas.openxmlformats.org/presentationml/2006/main">
  <p:tag name="NUM" val="1"/>
</p:tagLst>
</file>

<file path=ppt/tags/tag66.xml><?xml version="1.0" encoding="utf-8"?>
<p:tagLst xmlns:p="http://schemas.openxmlformats.org/presentationml/2006/main">
  <p:tag name="NUM" val="2"/>
</p:tagLst>
</file>

<file path=ppt/tags/tag67.xml><?xml version="1.0" encoding="utf-8"?>
<p:tagLst xmlns:p="http://schemas.openxmlformats.org/presentationml/2006/main">
  <p:tag name="NUM" val="1"/>
</p:tagLst>
</file>

<file path=ppt/tags/tag68.xml><?xml version="1.0" encoding="utf-8"?>
<p:tagLst xmlns:p="http://schemas.openxmlformats.org/presentationml/2006/main">
  <p:tag name="NUM" val="4"/>
</p:tagLst>
</file>

<file path=ppt/tags/tag69.xml><?xml version="1.0" encoding="utf-8"?>
<p:tagLst xmlns:p="http://schemas.openxmlformats.org/presentationml/2006/main">
  <p:tag name="NUM" val="13"/>
</p:tagLst>
</file>

<file path=ppt/tags/tag7.xml><?xml version="1.0" encoding="utf-8"?>
<p:tagLst xmlns:p="http://schemas.openxmlformats.org/presentationml/2006/main">
  <p:tag name="NUM" val="2"/>
</p:tagLst>
</file>

<file path=ppt/tags/tag70.xml><?xml version="1.0" encoding="utf-8"?>
<p:tagLst xmlns:p="http://schemas.openxmlformats.org/presentationml/2006/main">
  <p:tag name="NUM" val="3"/>
</p:tagLst>
</file>

<file path=ppt/tags/tag71.xml><?xml version="1.0" encoding="utf-8"?>
<p:tagLst xmlns:p="http://schemas.openxmlformats.org/presentationml/2006/main">
  <p:tag name="NUM" val="1"/>
</p:tagLst>
</file>

<file path=ppt/tags/tag72.xml><?xml version="1.0" encoding="utf-8"?>
<p:tagLst xmlns:p="http://schemas.openxmlformats.org/presentationml/2006/main">
  <p:tag name="NUM" val="4"/>
</p:tagLst>
</file>

<file path=ppt/tags/tag73.xml><?xml version="1.0" encoding="utf-8"?>
<p:tagLst xmlns:p="http://schemas.openxmlformats.org/presentationml/2006/main">
  <p:tag name="NUM" val="3"/>
</p:tagLst>
</file>

<file path=ppt/tags/tag74.xml><?xml version="1.0" encoding="utf-8"?>
<p:tagLst xmlns:p="http://schemas.openxmlformats.org/presentationml/2006/main">
  <p:tag name="NUM" val="2"/>
</p:tagLst>
</file>

<file path=ppt/tags/tag75.xml><?xml version="1.0" encoding="utf-8"?>
<p:tagLst xmlns:p="http://schemas.openxmlformats.org/presentationml/2006/main">
  <p:tag name="NUM" val="2"/>
</p:tagLst>
</file>

<file path=ppt/tags/tag76.xml><?xml version="1.0" encoding="utf-8"?>
<p:tagLst xmlns:p="http://schemas.openxmlformats.org/presentationml/2006/main">
  <p:tag name="NUM" val="2"/>
</p:tagLst>
</file>

<file path=ppt/tags/tag77.xml><?xml version="1.0" encoding="utf-8"?>
<p:tagLst xmlns:p="http://schemas.openxmlformats.org/presentationml/2006/main">
  <p:tag name="NUM" val="4"/>
</p:tagLst>
</file>

<file path=ppt/tags/tag78.xml><?xml version="1.0" encoding="utf-8"?>
<p:tagLst xmlns:p="http://schemas.openxmlformats.org/presentationml/2006/main">
  <p:tag name="NUM" val="9"/>
</p:tagLst>
</file>

<file path=ppt/tags/tag79.xml><?xml version="1.0" encoding="utf-8"?>
<p:tagLst xmlns:p="http://schemas.openxmlformats.org/presentationml/2006/main">
  <p:tag name="NUM" val="2"/>
</p:tagLst>
</file>

<file path=ppt/tags/tag8.xml><?xml version="1.0" encoding="utf-8"?>
<p:tagLst xmlns:p="http://schemas.openxmlformats.org/presentationml/2006/main">
  <p:tag name="NUM" val="3"/>
</p:tagLst>
</file>

<file path=ppt/tags/tag80.xml><?xml version="1.0" encoding="utf-8"?>
<p:tagLst xmlns:p="http://schemas.openxmlformats.org/presentationml/2006/main">
  <p:tag name="NUM" val="7"/>
</p:tagLst>
</file>

<file path=ppt/tags/tag81.xml><?xml version="1.0" encoding="utf-8"?>
<p:tagLst xmlns:p="http://schemas.openxmlformats.org/presentationml/2006/main">
  <p:tag name="NUM" val="2"/>
</p:tagLst>
</file>

<file path=ppt/tags/tag82.xml><?xml version="1.0" encoding="utf-8"?>
<p:tagLst xmlns:p="http://schemas.openxmlformats.org/presentationml/2006/main">
  <p:tag name="NUM" val="3"/>
</p:tagLst>
</file>

<file path=ppt/tags/tag83.xml><?xml version="1.0" encoding="utf-8"?>
<p:tagLst xmlns:p="http://schemas.openxmlformats.org/presentationml/2006/main">
  <p:tag name="NUM" val="1"/>
</p:tagLst>
</file>

<file path=ppt/tags/tag84.xml><?xml version="1.0" encoding="utf-8"?>
<p:tagLst xmlns:p="http://schemas.openxmlformats.org/presentationml/2006/main">
  <p:tag name="NUM" val="4"/>
</p:tagLst>
</file>

<file path=ppt/tags/tag85.xml><?xml version="1.0" encoding="utf-8"?>
<p:tagLst xmlns:p="http://schemas.openxmlformats.org/presentationml/2006/main">
  <p:tag name="NUM" val="2"/>
</p:tagLst>
</file>

<file path=ppt/tags/tag86.xml><?xml version="1.0" encoding="utf-8"?>
<p:tagLst xmlns:p="http://schemas.openxmlformats.org/presentationml/2006/main">
  <p:tag name="NUM" val="1"/>
</p:tagLst>
</file>

<file path=ppt/tags/tag87.xml><?xml version="1.0" encoding="utf-8"?>
<p:tagLst xmlns:p="http://schemas.openxmlformats.org/presentationml/2006/main">
  <p:tag name="NUM" val="3"/>
</p:tagLst>
</file>

<file path=ppt/tags/tag88.xml><?xml version="1.0" encoding="utf-8"?>
<p:tagLst xmlns:p="http://schemas.openxmlformats.org/presentationml/2006/main">
  <p:tag name="NUM" val="5"/>
</p:tagLst>
</file>

<file path=ppt/tags/tag89.xml><?xml version="1.0" encoding="utf-8"?>
<p:tagLst xmlns:p="http://schemas.openxmlformats.org/presentationml/2006/main">
  <p:tag name="NUM" val="5"/>
</p:tagLst>
</file>

<file path=ppt/tags/tag9.xml><?xml version="1.0" encoding="utf-8"?>
<p:tagLst xmlns:p="http://schemas.openxmlformats.org/presentationml/2006/main">
  <p:tag name="NUM" val="2"/>
</p:tagLst>
</file>

<file path=ppt/tags/tag90.xml><?xml version="1.0" encoding="utf-8"?>
<p:tagLst xmlns:p="http://schemas.openxmlformats.org/presentationml/2006/main">
  <p:tag name="NUM" val="14"/>
</p:tagLst>
</file>

<file path=ppt/tags/tag91.xml><?xml version="1.0" encoding="utf-8"?>
<p:tagLst xmlns:p="http://schemas.openxmlformats.org/presentationml/2006/main">
  <p:tag name="NUM" val="3"/>
</p:tagLst>
</file>

<file path=ppt/tags/tag92.xml><?xml version="1.0" encoding="utf-8"?>
<p:tagLst xmlns:p="http://schemas.openxmlformats.org/presentationml/2006/main">
  <p:tag name="NUM" val="3"/>
</p:tagLst>
</file>

<file path=ppt/tags/tag93.xml><?xml version="1.0" encoding="utf-8"?>
<p:tagLst xmlns:p="http://schemas.openxmlformats.org/presentationml/2006/main">
  <p:tag name="NUM" val="12"/>
</p:tagLst>
</file>

<file path=ppt/tags/tag94.xml><?xml version="1.0" encoding="utf-8"?>
<p:tagLst xmlns:p="http://schemas.openxmlformats.org/presentationml/2006/main">
  <p:tag name="NUM" val="3"/>
</p:tagLst>
</file>

<file path=ppt/tags/tag95.xml><?xml version="1.0" encoding="utf-8"?>
<p:tagLst xmlns:p="http://schemas.openxmlformats.org/presentationml/2006/main">
  <p:tag name="NUM" val="4"/>
</p:tagLst>
</file>

<file path=ppt/tags/tag96.xml><?xml version="1.0" encoding="utf-8"?>
<p:tagLst xmlns:p="http://schemas.openxmlformats.org/presentationml/2006/main">
  <p:tag name="NUM" val="1"/>
</p:tagLst>
</file>

<file path=ppt/tags/tag97.xml><?xml version="1.0" encoding="utf-8"?>
<p:tagLst xmlns:p="http://schemas.openxmlformats.org/presentationml/2006/main">
  <p:tag name="NUM" val="3"/>
</p:tagLst>
</file>

<file path=ppt/tags/tag98.xml><?xml version="1.0" encoding="utf-8"?>
<p:tagLst xmlns:p="http://schemas.openxmlformats.org/presentationml/2006/main">
  <p:tag name="NUM" val="1"/>
</p:tagLst>
</file>

<file path=ppt/tags/tag99.xml><?xml version="1.0" encoding="utf-8"?>
<p:tagLst xmlns:p="http://schemas.openxmlformats.org/presentationml/2006/main">
  <p:tag name="NUM" val="2"/>
</p:tagLst>
</file>

<file path=ppt/theme/theme1.xml><?xml version="1.0" encoding="utf-8"?>
<a:theme xmlns:a="http://schemas.openxmlformats.org/drawingml/2006/main" name="FR_WD">
  <a:themeElements>
    <a:clrScheme name="Miller Thomson Colour">
      <a:dk1>
        <a:srgbClr val="58595B"/>
      </a:dk1>
      <a:lt1>
        <a:srgbClr val="FFFFFF"/>
      </a:lt1>
      <a:dk2>
        <a:srgbClr val="FFFFFF"/>
      </a:dk2>
      <a:lt2>
        <a:srgbClr val="2E2925"/>
      </a:lt2>
      <a:accent1>
        <a:srgbClr val="F05351"/>
      </a:accent1>
      <a:accent2>
        <a:srgbClr val="FFD052"/>
      </a:accent2>
      <a:accent3>
        <a:srgbClr val="6EC4E8"/>
      </a:accent3>
      <a:accent4>
        <a:srgbClr val="265868"/>
      </a:accent4>
      <a:accent5>
        <a:srgbClr val="D6CCC2"/>
      </a:accent5>
      <a:accent6>
        <a:srgbClr val="6B9B93"/>
      </a:accent6>
      <a:hlink>
        <a:srgbClr val="6EC4E8"/>
      </a:hlink>
      <a:folHlink>
        <a:srgbClr val="58595B"/>
      </a:folHlink>
    </a:clrScheme>
    <a:fontScheme name="Office">
      <a:majorFont>
        <a:latin typeface="Calibri Light" panose="020f030202020403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theme>
</file>

<file path=ppt/theme/theme3.xml><?xml version="1.0" encoding="utf-8"?>
<a:theme xmlns:a="http://schemas.openxmlformats.org/drawingml/2006/main" name="1_NewSlide">
  <a:themeElements>
    <a:clrScheme name="New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ew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New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NewSlide">
  <a:themeElements>
    <a:clrScheme name="New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ew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New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
  <Slides>32</Slides>
  <ScaleCrop>false</ScaleCrop>
  <HeadingPairs>
    <vt:vector size="6" baseType="variant">
      <vt:variant>
        <vt:lpstr>Fonts Used</vt:lpstr>
      </vt:variant>
      <vt:variant>
        <vt:i4>4</vt:i4>
      </vt:variant>
      <vt:variant>
        <vt:lpstr>Theme</vt:lpstr>
      </vt:variant>
      <vt:variant>
        <vt:i4>3</vt:i4>
      </vt:variant>
      <vt:variant>
        <vt:lpstr>Slide Titles</vt:lpstr>
      </vt:variant>
      <vt:variant>
        <vt:i4>32</vt:i4>
      </vt:variant>
    </vt:vector>
  </HeadingPair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2020-02-03T09:35:36Z</cp:lastPrinted>
  <dcterms:created xsi:type="dcterms:W3CDTF">2020-02-03T09:35:36Z</dcterms:created>
  <dcterms:modified xsi:type="dcterms:W3CDTF">2020-02-03T09:35:36Z</dcterms:modified>
</cp:coreProperties>
</file>